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C93"/>
    <a:srgbClr val="2D2D8A"/>
    <a:srgbClr val="00FFFF"/>
    <a:srgbClr val="B90F22"/>
    <a:srgbClr val="000000"/>
    <a:srgbClr val="F5A300"/>
    <a:srgbClr val="B5B5B5"/>
    <a:srgbClr val="E950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 snapToObjects="1"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3" d="100"/>
          <a:sy n="63" d="100"/>
        </p:scale>
        <p:origin x="-3402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6850" y="433388"/>
            <a:ext cx="5594350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6986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408"/>
              </a:lnSpc>
              <a:defRPr sz="1100" b="1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6850" y="9590088"/>
            <a:ext cx="13779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BFED4166-DC99-41E9-9DB4-284650A5C7E9}" type="datetime1">
              <a:rPr lang="de-DE"/>
              <a:pPr>
                <a:defRPr/>
              </a:pPr>
              <a:t>15.01.2013</a:t>
            </a:fld>
            <a:endParaRPr lang="de-DE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74800" y="9590088"/>
            <a:ext cx="46212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 b="1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10300" y="9590088"/>
            <a:ext cx="693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6963E765-AAB3-4750-87E3-98CC07B0EB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4342" name="Picture 6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2013" y="403225"/>
            <a:ext cx="962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196850" y="200025"/>
            <a:ext cx="6707188" cy="161925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6850" y="403225"/>
            <a:ext cx="67071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196850" y="9509125"/>
            <a:ext cx="67071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195263" y="869950"/>
            <a:ext cx="67071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 descr="tud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4075" y="403225"/>
            <a:ext cx="9683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5263" y="9721850"/>
            <a:ext cx="1676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408"/>
              </a:lnSpc>
              <a:defRPr sz="11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CEFED8CA-365E-4FEE-AF53-573603AAD3E0}" type="datetime1">
              <a:rPr lang="de-DE"/>
              <a:pPr>
                <a:defRPr/>
              </a:pPr>
              <a:t>15.01.2013</a:t>
            </a:fld>
            <a:endParaRPr lang="de-DE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7775" y="1033463"/>
            <a:ext cx="4583113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6850" y="4795838"/>
            <a:ext cx="67056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71663" y="9721850"/>
            <a:ext cx="42497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408"/>
              </a:lnSpc>
              <a:defRPr sz="1100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21400" y="9721850"/>
            <a:ext cx="976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408"/>
              </a:lnSpc>
              <a:defRPr sz="1100" dirty="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AB8DE84C-797B-4D4C-A7EF-BAD35E67F4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6850" y="433388"/>
            <a:ext cx="55943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6986" tIns="0" rIns="0" bIns="0" anchor="ctr"/>
          <a:lstStyle/>
          <a:p>
            <a:pPr>
              <a:lnSpc>
                <a:spcPts val="1408"/>
              </a:lnSpc>
              <a:defRPr/>
            </a:pPr>
            <a:endParaRPr lang="de-DE" sz="1100" b="1" dirty="0">
              <a:latin typeface="Stafford" pitchFamily="2" charset="0"/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6850" y="200025"/>
            <a:ext cx="6707188" cy="161925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96850" y="403225"/>
            <a:ext cx="67071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96850" y="874713"/>
            <a:ext cx="67071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6850" y="9721850"/>
            <a:ext cx="67071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95263" y="4592638"/>
            <a:ext cx="67071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</p:spPr>
        <p:txBody>
          <a:bodyPr lIns="99048" tIns="49524" rIns="99048" bIns="49524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Users\Marcus\Desktop\Head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http://service.gmx.net/de/cgi/g.fcgi/mail/print/image?mid=babgejh.1188291969.3607.hye4jgbx5n.74&amp;uid=EpayIkpfa0AooBt5OzEzSJQ3NDh6dI4i&amp;cid=3D450740-6BF7-4AA2-BB8D-1EE3E8230658%40local"/>
          <p:cNvSpPr>
            <a:spLocks noChangeAspect="1" noChangeArrowheads="1"/>
          </p:cNvSpPr>
          <p:nvPr userDrawn="1"/>
        </p:nvSpPr>
        <p:spPr bwMode="auto">
          <a:xfrm>
            <a:off x="84138" y="-1825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endParaRPr lang="de-DE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AutoShape 12" descr="http://service.gmx.net/de/cgi/g.fcgi/mail/print/image?mid=babgejh.1188291969.3607.hye4jgbx5n.74&amp;uid=EpayIkpfa0AooBt5OzEzSJQ3NDh6dI4i&amp;cid=3D450740-6BF7-4AA2-BB8D-1EE3E8230658%40local"/>
          <p:cNvSpPr>
            <a:spLocks noChangeAspect="1" noChangeArrowheads="1"/>
          </p:cNvSpPr>
          <p:nvPr userDrawn="1"/>
        </p:nvSpPr>
        <p:spPr bwMode="auto">
          <a:xfrm>
            <a:off x="84138" y="-1825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endParaRPr lang="de-DE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AutoShape 14" descr="http://service.gmx.net/de/cgi/g.fcgi/mail/print/image?mid=babgejh.1188291969.3607.hye4jgbx5n.74&amp;uid=EpayIkpfa0AooBt5OzEzSJQ3NDh6dI4i&amp;cid=3D450740-6BF7-4AA2-BB8D-1EE3E8230658%40local"/>
          <p:cNvSpPr>
            <a:spLocks noChangeAspect="1" noChangeArrowheads="1"/>
          </p:cNvSpPr>
          <p:nvPr userDrawn="1"/>
        </p:nvSpPr>
        <p:spPr bwMode="auto">
          <a:xfrm>
            <a:off x="84138" y="-1825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endParaRPr lang="de-DE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AutoShape 16" descr="http://service.gmx.net/de/cgi/g.fcgi/mail/print/image?mid=babgejh.1188291969.3607.hye4jgbx5n.74&amp;uid=EpayIkpfa0AooBt5OzEzSJQ3Njh6dI4i&amp;cid=3D450740-6BF7-4AA2-BB8D-1EE3E8230658%40local"/>
          <p:cNvSpPr>
            <a:spLocks noChangeAspect="1" noChangeArrowheads="1"/>
          </p:cNvSpPr>
          <p:nvPr userDrawn="1"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endParaRPr lang="de-DE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AutoShape 18" descr="http://service.gmx.net/de/cgi/g.fcgi/mail/print/image?mid=babgejh.1188291969.3607.hye4jgbx5n.74&amp;uid=EpayIkpfa0AooBt5OzEzSJQ3Njh6dI4i&amp;cid=3D450740-6BF7-4AA2-BB8D-1EE3E8230658%40local"/>
          <p:cNvSpPr>
            <a:spLocks noChangeAspect="1" noChangeArrowheads="1"/>
          </p:cNvSpPr>
          <p:nvPr userDrawn="1"/>
        </p:nvSpPr>
        <p:spPr bwMode="auto">
          <a:xfrm>
            <a:off x="176213" y="-1825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endParaRPr lang="de-DE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9525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de-AT">
              <a:cs typeface="+mn-cs"/>
            </a:endParaRPr>
          </a:p>
        </p:txBody>
      </p:sp>
      <p:pic>
        <p:nvPicPr>
          <p:cNvPr id="8" name="Grafik 22" descr="/Users/Marcus/Desktop/Head.jpg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1"/>
          </p:nvPr>
        </p:nvSpPr>
        <p:spPr>
          <a:xfrm>
            <a:off x="5867400" y="6524625"/>
            <a:ext cx="2835275" cy="114300"/>
          </a:xfrm>
        </p:spPr>
        <p:txBody>
          <a:bodyPr/>
          <a:lstStyle>
            <a:lvl1pPr algn="r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381000"/>
            <a:ext cx="2159000" cy="6000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381000"/>
            <a:ext cx="6329363" cy="60007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1"/>
          </p:nvPr>
        </p:nvSpPr>
        <p:spPr>
          <a:xfrm>
            <a:off x="6011863" y="6524625"/>
            <a:ext cx="2690812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dirty="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1"/>
          </p:nvPr>
        </p:nvSpPr>
        <p:spPr>
          <a:xfrm>
            <a:off x="6011863" y="6524625"/>
            <a:ext cx="2690812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1"/>
          </p:nvPr>
        </p:nvSpPr>
        <p:spPr>
          <a:xfrm>
            <a:off x="5940425" y="6524625"/>
            <a:ext cx="2762250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219200"/>
            <a:ext cx="4243388" cy="5162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219201"/>
            <a:ext cx="4244975" cy="516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1"/>
          </p:nvPr>
        </p:nvSpPr>
        <p:spPr>
          <a:xfrm>
            <a:off x="6011863" y="6524625"/>
            <a:ext cx="2690812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1"/>
          </p:nvPr>
        </p:nvSpPr>
        <p:spPr>
          <a:xfrm>
            <a:off x="6011863" y="6524625"/>
            <a:ext cx="2690812" cy="114300"/>
          </a:xfrm>
        </p:spPr>
        <p:txBody>
          <a:bodyPr/>
          <a:lstStyle>
            <a:lvl1pPr algn="r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1"/>
          </p:nvPr>
        </p:nvSpPr>
        <p:spPr>
          <a:xfrm>
            <a:off x="5940425" y="6524625"/>
            <a:ext cx="2762250" cy="114300"/>
          </a:xfrm>
        </p:spPr>
        <p:txBody>
          <a:bodyPr/>
          <a:lstStyle>
            <a:lvl1pPr algn="r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1"/>
          </p:nvPr>
        </p:nvSpPr>
        <p:spPr>
          <a:xfrm>
            <a:off x="5940425" y="6524625"/>
            <a:ext cx="2762250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1"/>
          </p:nvPr>
        </p:nvSpPr>
        <p:spPr>
          <a:xfrm>
            <a:off x="6011863" y="6524625"/>
            <a:ext cx="2690812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1"/>
          </p:nvPr>
        </p:nvSpPr>
        <p:spPr>
          <a:xfrm>
            <a:off x="6011863" y="6524625"/>
            <a:ext cx="2690812" cy="114300"/>
          </a:xfrm>
        </p:spPr>
        <p:txBody>
          <a:bodyPr/>
          <a:lstStyle>
            <a:lvl1pPr algn="r">
              <a:defRPr sz="100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381000"/>
            <a:ext cx="68770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640763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004C93"/>
          </a:solidFill>
          <a:ln w="317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250825" y="112553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508750"/>
            <a:ext cx="7453313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cs typeface="+mn-cs"/>
              </a:defRPr>
            </a:lvl1pPr>
          </a:lstStyle>
          <a:p>
            <a:pPr>
              <a:defRPr/>
            </a:pPr>
            <a:r>
              <a:rPr lang="de-DE"/>
              <a:t>Über Fußzeile Institution und Name einfügen</a:t>
            </a:r>
            <a:endParaRPr lang="de-DE" dirty="0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8532813" y="6510338"/>
            <a:ext cx="3603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r>
              <a:rPr lang="de-DE" sz="1000" dirty="0">
                <a:cs typeface="+mn-cs"/>
              </a:rPr>
              <a:t> | </a:t>
            </a:r>
            <a:fld id="{21A842F4-7823-438F-A374-DA456376DB6A}" type="slidenum">
              <a:rPr lang="de-DE" sz="1000">
                <a:cs typeface="+mn-cs"/>
              </a:rPr>
              <a:pPr algn="r">
                <a:defRPr/>
              </a:pPr>
              <a:t>‹#›</a:t>
            </a:fld>
            <a:endParaRPr lang="de-DE" sz="1000" dirty="0">
              <a:cs typeface="+mn-cs"/>
            </a:endParaRPr>
          </a:p>
          <a:p>
            <a:pPr>
              <a:defRPr/>
            </a:pPr>
            <a:endParaRPr lang="de-DE" sz="1000" dirty="0">
              <a:cs typeface="+mn-cs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58775" y="6691313"/>
            <a:ext cx="7185025" cy="152400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de-DE" sz="1000" dirty="0">
                <a:cs typeface="+mn-cs"/>
              </a:rPr>
              <a:t>17. Hochschultage Berufliche Bildung 2013, 13.-15. März 2013, Essen</a:t>
            </a:r>
          </a:p>
        </p:txBody>
      </p:sp>
      <p:sp>
        <p:nvSpPr>
          <p:cNvPr id="13" name="Datumsplatzhalter 1"/>
          <p:cNvSpPr>
            <a:spLocks noGrp="1"/>
          </p:cNvSpPr>
          <p:nvPr>
            <p:ph type="dt" sz="half" idx="2"/>
          </p:nvPr>
        </p:nvSpPr>
        <p:spPr>
          <a:xfrm>
            <a:off x="6156325" y="6524625"/>
            <a:ext cx="2546350" cy="114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dirty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e-DE"/>
              <a:t>Über Fußzeile Vortragsdatum einfügen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49250" indent="-1682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2pPr>
      <a:lvl3pPr marL="538163" indent="-18732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3pPr>
      <a:lvl4pPr marL="717550" indent="-17303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908050" indent="-188913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Users\Marcus\Desktop\Hea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>
              <a:ea typeface="ＭＳ Ｐゴシック" pitchFamily="34" charset="-128"/>
            </a:endParaRPr>
          </a:p>
        </p:txBody>
      </p:sp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4763" y="14288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AT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00113" y="5588000"/>
            <a:ext cx="7848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defRPr/>
            </a:pPr>
            <a:r>
              <a:rPr lang="de-DE" sz="1600" b="1" dirty="0">
                <a:latin typeface="+mj-lt"/>
                <a:ea typeface="Futura Condensed" charset="0"/>
                <a:cs typeface="Futura Condensed" charset="0"/>
              </a:rPr>
              <a:t>17. Hochschultage Berufliche Bildung 2013</a:t>
            </a:r>
          </a:p>
          <a:p>
            <a:pPr algn="r">
              <a:defRPr/>
            </a:pPr>
            <a:r>
              <a:rPr lang="de-DE" sz="1600" b="1" dirty="0">
                <a:latin typeface="+mj-lt"/>
                <a:ea typeface="Futura Condensed" charset="0"/>
                <a:cs typeface="Futura Condensed" charset="0"/>
              </a:rPr>
              <a:t>Arbeit der Zukunft – Zukunft der Arbeit</a:t>
            </a:r>
          </a:p>
          <a:p>
            <a:pPr algn="r">
              <a:defRPr/>
            </a:pPr>
            <a:r>
              <a:rPr lang="de-DE" sz="1600" b="1" dirty="0">
                <a:latin typeface="+mj-lt"/>
                <a:ea typeface="Futura Condensed" charset="0"/>
                <a:cs typeface="Futura Condensed" charset="0"/>
              </a:rPr>
              <a:t>Berufliche Bildung, Qualifikation und Fachkräftebedarf im Zeichen </a:t>
            </a:r>
            <a:r>
              <a:rPr lang="de-DE" sz="1600" b="1">
                <a:latin typeface="+mj-lt"/>
                <a:ea typeface="Futura Condensed" charset="0"/>
                <a:cs typeface="Futura Condensed" charset="0"/>
              </a:rPr>
              <a:t>des demographischen </a:t>
            </a:r>
            <a:r>
              <a:rPr lang="de-DE" sz="1600" b="1" dirty="0">
                <a:latin typeface="+mj-lt"/>
                <a:ea typeface="Futura Condensed" charset="0"/>
                <a:cs typeface="Futura Condensed" charset="0"/>
              </a:rPr>
              <a:t>Wandels</a:t>
            </a:r>
          </a:p>
          <a:p>
            <a:pPr algn="r">
              <a:defRPr/>
            </a:pPr>
            <a:r>
              <a:rPr lang="de-DE" sz="1600" b="1" dirty="0">
                <a:latin typeface="+mj-lt"/>
                <a:ea typeface="Futura Condensed" charset="0"/>
                <a:cs typeface="Futura Condensed" charset="0"/>
              </a:rPr>
              <a:t>13.-15.03.2013, Universität Duisburg-Essen</a:t>
            </a:r>
            <a:endParaRPr lang="de-DE" sz="1600" b="1" dirty="0">
              <a:latin typeface="+mj-lt"/>
              <a:ea typeface="Futura Condensed" charset="0"/>
              <a:cs typeface="Futura Condensed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971550" y="3284538"/>
            <a:ext cx="69135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>
              <a:defRPr/>
            </a:pPr>
            <a:r>
              <a:rPr lang="de-DE" sz="3200" b="1" dirty="0">
                <a:solidFill>
                  <a:srgbClr val="004C93"/>
                </a:solidFill>
                <a:latin typeface="+mj-lt"/>
                <a:ea typeface="Futura Condensed" charset="0"/>
                <a:cs typeface="Futura Condensed" charset="0"/>
              </a:rPr>
              <a:t>Referenten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1550" y="3789363"/>
            <a:ext cx="6913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de-DE" sz="2400" b="1" dirty="0">
                <a:solidFill>
                  <a:srgbClr val="004C93"/>
                </a:solidFill>
                <a:latin typeface="+mj-lt"/>
                <a:ea typeface="Futura Condensed" charset="0"/>
                <a:cs typeface="Futura Condensed" charset="0"/>
              </a:rPr>
              <a:t>Institution</a:t>
            </a:r>
            <a:endParaRPr lang="de-DE" sz="2400" b="1" dirty="0">
              <a:solidFill>
                <a:srgbClr val="004C93"/>
              </a:solidFill>
              <a:latin typeface="+mj-lt"/>
              <a:ea typeface="Futura Condensed" charset="0"/>
              <a:cs typeface="Futura Condensed" charset="0"/>
            </a:endParaRPr>
          </a:p>
        </p:txBody>
      </p:sp>
      <p:pic>
        <p:nvPicPr>
          <p:cNvPr id="15366" name="Grafik 11" descr="/Users/Marcus/Desktop/Head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lter_uni-due">
  <a:themeElements>
    <a:clrScheme name="TUD-münk_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D-münk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UD-münk_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-münk_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-münk_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-münk_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-münk_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-münk_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-münk_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-münk_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-münk_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-münk_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-münk_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-münk_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walter_uni-due</Template>
  <TotalTime>0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12</vt:i4>
      </vt:variant>
      <vt:variant>
        <vt:lpstr>Folientitel</vt:lpstr>
      </vt:variant>
      <vt:variant>
        <vt:i4>1</vt:i4>
      </vt:variant>
    </vt:vector>
  </HeadingPairs>
  <TitlesOfParts>
    <vt:vector size="19" baseType="lpstr">
      <vt:lpstr>Arial</vt:lpstr>
      <vt:lpstr>ＭＳ Ｐゴシック</vt:lpstr>
      <vt:lpstr>Wingdings</vt:lpstr>
      <vt:lpstr>Bitstream Charter</vt:lpstr>
      <vt:lpstr>Stafford</vt:lpstr>
      <vt:lpstr>Futura Condensed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walter_uni-due</vt:lpstr>
      <vt:lpstr>Folie 1</vt:lpstr>
    </vt:vector>
  </TitlesOfParts>
  <Company>TU-Darmstadt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Marcel Walter</dc:creator>
  <cp:lastModifiedBy>Maren Steinkamp</cp:lastModifiedBy>
  <cp:revision>109</cp:revision>
  <cp:lastPrinted>2012-07-02T09:36:03Z</cp:lastPrinted>
  <dcterms:created xsi:type="dcterms:W3CDTF">2012-03-09T14:30:52Z</dcterms:created>
  <dcterms:modified xsi:type="dcterms:W3CDTF">2013-01-15T17:09:08Z</dcterms:modified>
</cp:coreProperties>
</file>