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3" d="100"/>
          <a:sy n="83" d="100"/>
        </p:scale>
        <p:origin x="-1500" y="-90"/>
      </p:cViewPr>
      <p:guideLst>
        <p:guide orient="horz" pos="1298"/>
        <p:guide orient="horz" pos="3226"/>
        <p:guide orient="horz" pos="3339"/>
        <p:guide pos="2767"/>
        <p:guide pos="295"/>
        <p:guide pos="2993"/>
        <p:guide pos="5465"/>
        <p:guide pos="53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9196-9744-4E73-A9E2-8FAC091248AB}" type="datetimeFigureOut">
              <a:rPr lang="de-DE" smtClean="0"/>
              <a:t>19.12.2013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36D3-CF3E-4069-8D19-14A76A7705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153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9196-9744-4E73-A9E2-8FAC091248AB}" type="datetimeFigureOut">
              <a:rPr lang="de-DE" smtClean="0"/>
              <a:t>19.12.2013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36D3-CF3E-4069-8D19-14A76A7705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5480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9196-9744-4E73-A9E2-8FAC091248AB}" type="datetimeFigureOut">
              <a:rPr lang="de-DE" smtClean="0"/>
              <a:t>19.12.2013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36D3-CF3E-4069-8D19-14A76A7705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8384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9196-9744-4E73-A9E2-8FAC091248AB}" type="datetimeFigureOut">
              <a:rPr lang="de-DE" smtClean="0"/>
              <a:t>19.12.2013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36D3-CF3E-4069-8D19-14A76A7705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724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9196-9744-4E73-A9E2-8FAC091248AB}" type="datetimeFigureOut">
              <a:rPr lang="de-DE" smtClean="0"/>
              <a:t>19.12.2013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36D3-CF3E-4069-8D19-14A76A7705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0171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9196-9744-4E73-A9E2-8FAC091248AB}" type="datetimeFigureOut">
              <a:rPr lang="de-DE" smtClean="0"/>
              <a:t>19.12.2013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36D3-CF3E-4069-8D19-14A76A7705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4589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9196-9744-4E73-A9E2-8FAC091248AB}" type="datetimeFigureOut">
              <a:rPr lang="de-DE" smtClean="0"/>
              <a:t>19.12.2013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36D3-CF3E-4069-8D19-14A76A7705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4240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9196-9744-4E73-A9E2-8FAC091248AB}" type="datetimeFigureOut">
              <a:rPr lang="de-DE" smtClean="0"/>
              <a:t>19.12.2013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36D3-CF3E-4069-8D19-14A76A7705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8881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9196-9744-4E73-A9E2-8FAC091248AB}" type="datetimeFigureOut">
              <a:rPr lang="de-DE" smtClean="0"/>
              <a:t>19.12.2013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36D3-CF3E-4069-8D19-14A76A7705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3556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9196-9744-4E73-A9E2-8FAC091248AB}" type="datetimeFigureOut">
              <a:rPr lang="de-DE" smtClean="0"/>
              <a:t>19.12.2013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36D3-CF3E-4069-8D19-14A76A7705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5770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9196-9744-4E73-A9E2-8FAC091248AB}" type="datetimeFigureOut">
              <a:rPr lang="de-DE" smtClean="0"/>
              <a:t>19.12.2013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636D3-CF3E-4069-8D19-14A76A7705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426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49196-9744-4E73-A9E2-8FAC091248AB}" type="datetimeFigureOut">
              <a:rPr lang="de-DE" smtClean="0"/>
              <a:t>19.12.2013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636D3-CF3E-4069-8D19-14A76A7705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7598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100" b="1" dirty="0" smtClean="0"/>
              <a:t>ACHTUNG! – Transport von flüssigem Stickstoff (N</a:t>
            </a:r>
            <a:r>
              <a:rPr lang="de-DE" sz="2100" b="1" baseline="-25000" dirty="0" smtClean="0"/>
              <a:t>2</a:t>
            </a:r>
            <a:r>
              <a:rPr lang="de-DE" sz="2100" b="1" dirty="0" smtClean="0"/>
              <a:t>) – Nicht einsteigen!</a:t>
            </a:r>
            <a:br>
              <a:rPr lang="de-DE" sz="2100" b="1" dirty="0" smtClean="0"/>
            </a:br>
            <a:r>
              <a:rPr lang="de-DE" sz="2100" b="1" i="1" dirty="0" smtClean="0"/>
              <a:t>ATTENTION! – Transport </a:t>
            </a:r>
            <a:r>
              <a:rPr lang="de-DE" sz="2100" b="1" i="1" dirty="0" err="1" smtClean="0"/>
              <a:t>of</a:t>
            </a:r>
            <a:r>
              <a:rPr lang="de-DE" sz="2100" b="1" i="1" dirty="0" smtClean="0"/>
              <a:t> Liquid Nitrogen (N</a:t>
            </a:r>
            <a:r>
              <a:rPr lang="de-DE" sz="2100" b="1" i="1" baseline="-25000" dirty="0" smtClean="0"/>
              <a:t>2</a:t>
            </a:r>
            <a:r>
              <a:rPr lang="de-DE" sz="2100" b="1" i="1" dirty="0" smtClean="0"/>
              <a:t>) – Do not </a:t>
            </a:r>
            <a:r>
              <a:rPr lang="de-DE" sz="2100" b="1" i="1" dirty="0" err="1" smtClean="0"/>
              <a:t>Enter</a:t>
            </a:r>
            <a:r>
              <a:rPr lang="de-DE" sz="2100" b="1" i="1" dirty="0" smtClean="0"/>
              <a:t>!</a:t>
            </a:r>
            <a:endParaRPr lang="de-DE" sz="2100" b="1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8313" y="1651090"/>
            <a:ext cx="3920898" cy="3440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http://127.0.0.1:49126/lexsoft/share/gif/p06-zut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271" y="1649712"/>
            <a:ext cx="3475153" cy="3475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feld 5"/>
          <p:cNvSpPr txBox="1"/>
          <p:nvPr/>
        </p:nvSpPr>
        <p:spPr>
          <a:xfrm>
            <a:off x="4751388" y="5313661"/>
            <a:ext cx="3933664" cy="71903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36000" tIns="36000" rIns="36000" bIns="36000" rtlCol="0" anchor="ctr" anchorCtr="1">
            <a:spAutoFit/>
          </a:bodyPr>
          <a:lstStyle/>
          <a:p>
            <a:pPr algn="ctr"/>
            <a:r>
              <a:rPr lang="de-DE" sz="2100" b="1" dirty="0" smtClean="0"/>
              <a:t>Zutritt für Unbefugte verboten</a:t>
            </a:r>
          </a:p>
          <a:p>
            <a:pPr algn="ctr"/>
            <a:r>
              <a:rPr lang="de-DE" sz="2100" b="1" i="1" dirty="0" err="1" smtClean="0"/>
              <a:t>No</a:t>
            </a:r>
            <a:r>
              <a:rPr lang="de-DE" sz="2100" b="1" i="1" dirty="0" smtClean="0"/>
              <a:t> </a:t>
            </a:r>
            <a:r>
              <a:rPr lang="de-DE" sz="2100" b="1" i="1" dirty="0" err="1" smtClean="0"/>
              <a:t>Unauthorized</a:t>
            </a:r>
            <a:r>
              <a:rPr lang="de-DE" sz="2100" b="1" i="1" dirty="0" smtClean="0"/>
              <a:t> Entry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453138" y="5300663"/>
            <a:ext cx="3933664" cy="71903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36000" tIns="36000" rIns="36000" bIns="36000" rtlCol="0" anchor="ctr" anchorCtr="1">
            <a:spAutoFit/>
          </a:bodyPr>
          <a:lstStyle/>
          <a:p>
            <a:pPr algn="ctr"/>
            <a:r>
              <a:rPr lang="de-DE" sz="2100" b="1" dirty="0" smtClean="0"/>
              <a:t>Erstickungsgefahr</a:t>
            </a:r>
          </a:p>
          <a:p>
            <a:pPr algn="ctr"/>
            <a:r>
              <a:rPr lang="de-DE" sz="2100" b="1" i="1" dirty="0" err="1" smtClean="0"/>
              <a:t>Suffocation</a:t>
            </a:r>
            <a:r>
              <a:rPr lang="de-DE" sz="2100" b="1" i="1" dirty="0" smtClean="0"/>
              <a:t> </a:t>
            </a:r>
            <a:r>
              <a:rPr lang="de-DE" sz="2100" b="1" i="1" dirty="0" err="1" smtClean="0"/>
              <a:t>Hazard</a:t>
            </a:r>
            <a:endParaRPr lang="de-DE" sz="21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1695358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100" b="1" dirty="0" smtClean="0"/>
              <a:t>ACHTUNG! – Transport von flüssigem Stickstoff (N</a:t>
            </a:r>
            <a:r>
              <a:rPr lang="de-DE" sz="2100" b="1" baseline="-25000" dirty="0" smtClean="0"/>
              <a:t>2</a:t>
            </a:r>
            <a:r>
              <a:rPr lang="de-DE" sz="2100" b="1" dirty="0" smtClean="0"/>
              <a:t>) – Nicht einsteigen!</a:t>
            </a:r>
            <a:br>
              <a:rPr lang="de-DE" sz="2100" b="1" dirty="0" smtClean="0"/>
            </a:br>
            <a:r>
              <a:rPr lang="de-DE" sz="2100" b="1" i="1" dirty="0" smtClean="0"/>
              <a:t>ATTENTION! – Transport </a:t>
            </a:r>
            <a:r>
              <a:rPr lang="de-DE" sz="2100" b="1" i="1" dirty="0" err="1" smtClean="0"/>
              <a:t>of</a:t>
            </a:r>
            <a:r>
              <a:rPr lang="de-DE" sz="2100" b="1" i="1" dirty="0" smtClean="0"/>
              <a:t> Liquid Nitrogen (N</a:t>
            </a:r>
            <a:r>
              <a:rPr lang="de-DE" sz="2100" b="1" i="1" baseline="-25000" dirty="0" smtClean="0"/>
              <a:t>2</a:t>
            </a:r>
            <a:r>
              <a:rPr lang="de-DE" sz="2100" b="1" i="1" dirty="0" smtClean="0"/>
              <a:t>) – Do not </a:t>
            </a:r>
            <a:r>
              <a:rPr lang="de-DE" sz="2100" b="1" i="1" dirty="0" err="1" smtClean="0"/>
              <a:t>Enter</a:t>
            </a:r>
            <a:r>
              <a:rPr lang="de-DE" sz="2100" b="1" i="1" dirty="0" smtClean="0"/>
              <a:t>!</a:t>
            </a:r>
            <a:endParaRPr lang="de-DE" sz="2100" b="1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646122"/>
            <a:ext cx="3920898" cy="345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feld 5"/>
          <p:cNvSpPr txBox="1"/>
          <p:nvPr/>
        </p:nvSpPr>
        <p:spPr>
          <a:xfrm>
            <a:off x="4751388" y="5316052"/>
            <a:ext cx="3933664" cy="71903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36000" tIns="36000" rIns="36000" bIns="36000" rtlCol="0" anchor="ctr" anchorCtr="1">
            <a:spAutoFit/>
          </a:bodyPr>
          <a:lstStyle/>
          <a:p>
            <a:pPr algn="ctr"/>
            <a:r>
              <a:rPr lang="de-DE" sz="2100" b="1" dirty="0" smtClean="0"/>
              <a:t>Personenbeförderung verboten</a:t>
            </a:r>
          </a:p>
          <a:p>
            <a:pPr algn="ctr"/>
            <a:r>
              <a:rPr lang="de-DE" sz="2100" b="1" i="1" dirty="0" err="1" smtClean="0"/>
              <a:t>No</a:t>
            </a:r>
            <a:r>
              <a:rPr lang="de-DE" sz="2100" b="1" i="1" dirty="0" smtClean="0"/>
              <a:t> Transport </a:t>
            </a:r>
            <a:r>
              <a:rPr lang="de-DE" sz="2100" b="1" i="1" dirty="0" err="1" smtClean="0"/>
              <a:t>of</a:t>
            </a:r>
            <a:r>
              <a:rPr lang="de-DE" sz="2100" b="1" i="1" dirty="0" smtClean="0"/>
              <a:t> </a:t>
            </a:r>
            <a:r>
              <a:rPr lang="de-DE" sz="2100" b="1" i="1" dirty="0" err="1" smtClean="0"/>
              <a:t>Persons</a:t>
            </a:r>
            <a:endParaRPr lang="de-DE" sz="2100" b="1" i="1" dirty="0" smtClean="0"/>
          </a:p>
        </p:txBody>
      </p:sp>
      <p:sp>
        <p:nvSpPr>
          <p:cNvPr id="10" name="Textfeld 9"/>
          <p:cNvSpPr txBox="1"/>
          <p:nvPr/>
        </p:nvSpPr>
        <p:spPr>
          <a:xfrm>
            <a:off x="453138" y="5322391"/>
            <a:ext cx="3933664" cy="71903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36000" tIns="36000" rIns="36000" bIns="36000" rtlCol="0" anchor="ctr" anchorCtr="1">
            <a:spAutoFit/>
          </a:bodyPr>
          <a:lstStyle>
            <a:defPPr>
              <a:defRPr lang="de-DE"/>
            </a:defPPr>
            <a:lvl1pPr algn="ctr"/>
          </a:lstStyle>
          <a:p>
            <a:r>
              <a:rPr lang="de-DE" sz="2100" b="1" dirty="0"/>
              <a:t>Erstickungsgefahr</a:t>
            </a:r>
          </a:p>
          <a:p>
            <a:r>
              <a:rPr lang="de-DE" sz="2100" b="1" i="1" dirty="0" err="1"/>
              <a:t>Suffocation</a:t>
            </a:r>
            <a:r>
              <a:rPr lang="de-DE" sz="2100" b="1" i="1" dirty="0"/>
              <a:t> </a:t>
            </a:r>
            <a:r>
              <a:rPr lang="de-DE" sz="2100" b="1" i="1" dirty="0" err="1"/>
              <a:t>Hazard</a:t>
            </a:r>
            <a:endParaRPr lang="de-DE" sz="2100" b="1" i="1" dirty="0"/>
          </a:p>
        </p:txBody>
      </p:sp>
      <p:pic>
        <p:nvPicPr>
          <p:cNvPr id="2050" name="Picture 2" descr="http://127.0.0.1:49126/lexsoft/share/gif/p13-seil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263" y="1628775"/>
            <a:ext cx="3506525" cy="349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8313" y="1651090"/>
            <a:ext cx="3920898" cy="3440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9186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Autofit/>
          </a:bodyPr>
          <a:lstStyle/>
          <a:p>
            <a:r>
              <a:rPr lang="de-DE" sz="4000" b="1" dirty="0" smtClean="0"/>
              <a:t>ACHTUNG!</a:t>
            </a:r>
            <a:br>
              <a:rPr lang="de-DE" sz="4000" b="1" dirty="0" smtClean="0"/>
            </a:br>
            <a:r>
              <a:rPr lang="de-DE" sz="4000" b="1" dirty="0" smtClean="0"/>
              <a:t>Transport von flüssigem Stickstoff (N</a:t>
            </a:r>
            <a:r>
              <a:rPr lang="de-DE" sz="4000" b="1" baseline="-25000" dirty="0" smtClean="0"/>
              <a:t>2</a:t>
            </a:r>
            <a:r>
              <a:rPr lang="de-DE" sz="4000" b="1" dirty="0" smtClean="0"/>
              <a:t>)</a:t>
            </a:r>
            <a:br>
              <a:rPr lang="de-DE" sz="4000" b="1" dirty="0" smtClean="0"/>
            </a:br>
            <a:r>
              <a:rPr lang="de-DE" sz="4000" b="1" dirty="0" smtClean="0"/>
              <a:t>Nicht einsteigen!</a:t>
            </a:r>
            <a:endParaRPr lang="de-DE" sz="4000" b="1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473" y="2422316"/>
            <a:ext cx="3920898" cy="3440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http://127.0.0.1:49126/lexsoft/share/gif/p06-zut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431" y="2420938"/>
            <a:ext cx="3475153" cy="3475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feld 5"/>
          <p:cNvSpPr txBox="1"/>
          <p:nvPr/>
        </p:nvSpPr>
        <p:spPr>
          <a:xfrm>
            <a:off x="4740548" y="6071889"/>
            <a:ext cx="3933664" cy="39586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36000" tIns="36000" rIns="36000" bIns="36000" rtlCol="0" anchor="ctr" anchorCtr="1">
            <a:spAutoFit/>
          </a:bodyPr>
          <a:lstStyle/>
          <a:p>
            <a:pPr algn="ctr"/>
            <a:r>
              <a:rPr lang="de-DE" sz="2100" b="1" dirty="0" smtClean="0"/>
              <a:t>Zutritt für Unbefugte verboten</a:t>
            </a:r>
            <a:endParaRPr lang="de-DE" sz="2100" b="1" i="1" dirty="0" smtClean="0"/>
          </a:p>
        </p:txBody>
      </p:sp>
      <p:sp>
        <p:nvSpPr>
          <p:cNvPr id="10" name="Textfeld 9"/>
          <p:cNvSpPr txBox="1"/>
          <p:nvPr/>
        </p:nvSpPr>
        <p:spPr>
          <a:xfrm>
            <a:off x="474513" y="6082359"/>
            <a:ext cx="3933664" cy="39586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36000" tIns="36000" rIns="36000" bIns="36000" rtlCol="0" anchor="ctr" anchorCtr="1">
            <a:spAutoFit/>
          </a:bodyPr>
          <a:lstStyle/>
          <a:p>
            <a:pPr algn="ctr"/>
            <a:r>
              <a:rPr lang="de-DE" sz="2100" b="1" dirty="0" smtClean="0"/>
              <a:t>Erstickungsgefahr</a:t>
            </a:r>
            <a:endParaRPr lang="de-DE" sz="21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3203288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785937"/>
          </a:xfrm>
        </p:spPr>
        <p:txBody>
          <a:bodyPr>
            <a:noAutofit/>
          </a:bodyPr>
          <a:lstStyle/>
          <a:p>
            <a:r>
              <a:rPr lang="de-DE" sz="4000" b="1" dirty="0" smtClean="0"/>
              <a:t>ATTENTION!</a:t>
            </a:r>
            <a:br>
              <a:rPr lang="de-DE" sz="4000" b="1" dirty="0" smtClean="0"/>
            </a:br>
            <a:r>
              <a:rPr lang="de-DE" sz="4000" b="1" dirty="0" smtClean="0"/>
              <a:t>Transport </a:t>
            </a:r>
            <a:r>
              <a:rPr lang="de-DE" sz="4000" b="1" dirty="0" err="1" smtClean="0"/>
              <a:t>of</a:t>
            </a:r>
            <a:r>
              <a:rPr lang="de-DE" sz="4000" b="1" dirty="0" smtClean="0"/>
              <a:t> Liquid Nitrogen (N</a:t>
            </a:r>
            <a:r>
              <a:rPr lang="de-DE" sz="4000" b="1" baseline="-25000" dirty="0" smtClean="0"/>
              <a:t>2</a:t>
            </a:r>
            <a:r>
              <a:rPr lang="de-DE" sz="4000" b="1" dirty="0" smtClean="0"/>
              <a:t>)</a:t>
            </a:r>
            <a:br>
              <a:rPr lang="de-DE" sz="4000" b="1" dirty="0" smtClean="0"/>
            </a:br>
            <a:r>
              <a:rPr lang="de-DE" sz="4000" b="1" dirty="0" smtClean="0"/>
              <a:t>Do not </a:t>
            </a:r>
            <a:r>
              <a:rPr lang="de-DE" sz="4000" b="1" dirty="0" err="1" smtClean="0"/>
              <a:t>Enter</a:t>
            </a:r>
            <a:r>
              <a:rPr lang="de-DE" sz="4000" b="1" dirty="0" smtClean="0"/>
              <a:t>!</a:t>
            </a:r>
            <a:endParaRPr lang="de-DE" sz="4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78" y="2438285"/>
            <a:ext cx="3920898" cy="345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feld 5"/>
          <p:cNvSpPr txBox="1"/>
          <p:nvPr/>
        </p:nvSpPr>
        <p:spPr>
          <a:xfrm>
            <a:off x="4741305" y="6071862"/>
            <a:ext cx="3933664" cy="39586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36000" tIns="36000" rIns="36000" bIns="36000" rtlCol="0" anchor="ctr" anchorCtr="1">
            <a:spAutoFit/>
          </a:bodyPr>
          <a:lstStyle/>
          <a:p>
            <a:pPr algn="ctr"/>
            <a:r>
              <a:rPr lang="de-DE" sz="2100" b="1" dirty="0" err="1" smtClean="0"/>
              <a:t>No</a:t>
            </a:r>
            <a:r>
              <a:rPr lang="de-DE" sz="2100" b="1" dirty="0" smtClean="0"/>
              <a:t> Transport </a:t>
            </a:r>
            <a:r>
              <a:rPr lang="de-DE" sz="2100" b="1" dirty="0" err="1" smtClean="0"/>
              <a:t>of</a:t>
            </a:r>
            <a:r>
              <a:rPr lang="de-DE" sz="2100" b="1" dirty="0" smtClean="0"/>
              <a:t> </a:t>
            </a:r>
            <a:r>
              <a:rPr lang="de-DE" sz="2100" b="1" dirty="0" err="1" smtClean="0"/>
              <a:t>Persons</a:t>
            </a:r>
            <a:endParaRPr lang="de-DE" sz="2100" b="1" dirty="0" smtClean="0"/>
          </a:p>
        </p:txBody>
      </p:sp>
      <p:sp>
        <p:nvSpPr>
          <p:cNvPr id="10" name="Textfeld 9"/>
          <p:cNvSpPr txBox="1"/>
          <p:nvPr/>
        </p:nvSpPr>
        <p:spPr>
          <a:xfrm>
            <a:off x="443055" y="6078201"/>
            <a:ext cx="3933664" cy="39586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36000" tIns="36000" rIns="36000" bIns="36000" rtlCol="0" anchor="ctr" anchorCtr="1">
            <a:spAutoFit/>
          </a:bodyPr>
          <a:lstStyle>
            <a:defPPr>
              <a:defRPr lang="de-DE"/>
            </a:defPPr>
            <a:lvl1pPr algn="ctr"/>
          </a:lstStyle>
          <a:p>
            <a:r>
              <a:rPr lang="de-DE" sz="2100" b="1" dirty="0" err="1" smtClean="0"/>
              <a:t>Suffocation</a:t>
            </a:r>
            <a:r>
              <a:rPr lang="de-DE" sz="2100" b="1" dirty="0" smtClean="0"/>
              <a:t> </a:t>
            </a:r>
            <a:r>
              <a:rPr lang="de-DE" sz="2100" b="1" dirty="0" err="1"/>
              <a:t>Hazard</a:t>
            </a:r>
            <a:endParaRPr lang="de-DE" sz="2100" b="1" dirty="0"/>
          </a:p>
        </p:txBody>
      </p:sp>
      <p:pic>
        <p:nvPicPr>
          <p:cNvPr id="2050" name="Picture 2" descr="http://127.0.0.1:49126/lexsoft/share/gif/p13-seil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428" y="2420938"/>
            <a:ext cx="3506525" cy="349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473" y="2422316"/>
            <a:ext cx="3920898" cy="3440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658754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Bildschirmpräsentation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</vt:lpstr>
      <vt:lpstr>ACHTUNG! – Transport von flüssigem Stickstoff (N2) – Nicht einsteigen! ATTENTION! – Transport of Liquid Nitrogen (N2) – Do not Enter!</vt:lpstr>
      <vt:lpstr>ACHTUNG! – Transport von flüssigem Stickstoff (N2) – Nicht einsteigen! ATTENTION! – Transport of Liquid Nitrogen (N2) – Do not Enter!</vt:lpstr>
      <vt:lpstr>ACHTUNG! Transport von flüssigem Stickstoff (N2) Nicht einsteigen!</vt:lpstr>
      <vt:lpstr>ATTENTION! Transport of Liquid Nitrogen (N2) Do not Enter!</vt:lpstr>
    </vt:vector>
  </TitlesOfParts>
  <Company>Universität Duisburg Essen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Becker, Ludger</dc:creator>
  <cp:lastModifiedBy>Becker, Ludger</cp:lastModifiedBy>
  <cp:revision>6</cp:revision>
  <dcterms:created xsi:type="dcterms:W3CDTF">2013-08-02T14:16:10Z</dcterms:created>
  <dcterms:modified xsi:type="dcterms:W3CDTF">2013-12-19T11:46:57Z</dcterms:modified>
</cp:coreProperties>
</file>