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E8B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78" d="100"/>
          <a:sy n="78" d="100"/>
        </p:scale>
        <p:origin x="77" y="49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55E241-8F8E-4A67-B11B-EE5159E222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EE4BD99-39E1-43E4-A729-C2F4396DC5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A8A6B6C-F935-442A-841C-0A7462843A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555D5-662B-4A38-A3EB-D6EBB1749DD8}" type="datetimeFigureOut">
              <a:rPr lang="de-DE" smtClean="0"/>
              <a:t>21.08.2026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D937300-024A-4DD2-80CA-D8B7617C0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05EAE52-6493-43F5-BF68-35D2D36C6B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50872-D5B1-4B99-AD7F-D836E735141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590157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79FBED6-A1C7-4070-A85F-C1154E2E3B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139FA336-6F18-4486-BF74-344D60CD9E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002650B-ED34-4C15-A513-9E33DD49E3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555D5-662B-4A38-A3EB-D6EBB1749DD8}" type="datetimeFigureOut">
              <a:rPr lang="de-DE" smtClean="0"/>
              <a:t>21.08.2026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D305765-B8BA-467F-8D9C-FBA6FDDE7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C9CBB9E-6F89-470A-A90A-3B5764C1E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50872-D5B1-4B99-AD7F-D836E735141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41465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ED533162-A418-43C5-9069-0F883AD311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BA45427-32B9-4F0D-8B0F-2E21531065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72433A0-A765-4257-9CF8-FAC1C5C12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555D5-662B-4A38-A3EB-D6EBB1749DD8}" type="datetimeFigureOut">
              <a:rPr lang="de-DE" smtClean="0"/>
              <a:t>21.08.2026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24F9FED-B840-414A-84F0-E51C4E9F37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1049B9B-5680-48A5-9145-0DF5BFD00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50872-D5B1-4B99-AD7F-D836E735141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855310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06F9E1-ED4E-40E7-934B-BD7967880C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DD24017-BB78-4C24-8DFC-CD307DD06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40041C7-2ED2-45D9-A5DD-1F81C4163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555D5-662B-4A38-A3EB-D6EBB1749DD8}" type="datetimeFigureOut">
              <a:rPr lang="de-DE" smtClean="0"/>
              <a:t>21.08.2026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667B4D1-E31C-4DFC-B771-B2208AE717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4311C8A-6979-479E-9D0C-F0BA166A7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50872-D5B1-4B99-AD7F-D836E735141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96207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61972C-C2A2-4199-AC90-103A10F794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75A44C7-9CC4-45CB-9C83-C997B731EB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C6398C3-491F-4DC1-959E-A8D2C6AD64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555D5-662B-4A38-A3EB-D6EBB1749DD8}" type="datetimeFigureOut">
              <a:rPr lang="de-DE" smtClean="0"/>
              <a:t>21.08.2026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F8E76C6-E89C-4213-8E28-B85666E8F4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FAEC868-2676-4A82-971E-84F154796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50872-D5B1-4B99-AD7F-D836E735141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366562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8169DE-025F-4682-87A8-509FBBCE8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72904FE-633B-4ED8-A128-E50833DA98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43A8897-3CC5-4D7C-9EC1-081BA43F75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DB9F3A9B-DA57-45F1-A597-5E28A3CB8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555D5-662B-4A38-A3EB-D6EBB1749DD8}" type="datetimeFigureOut">
              <a:rPr lang="de-DE" smtClean="0"/>
              <a:t>21.08.2026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3B06A0B-E318-4659-9D1F-7BB46F5A4F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5F1C1F2-2F47-44BA-8180-CE9901A11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50872-D5B1-4B99-AD7F-D836E735141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14339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D6E7171-A017-4FAB-89B0-D6D10E620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9DC9954-E9A9-446C-BC21-D82336F984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854C35F-DC67-4D73-A958-95F5FB1BED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947429D-152E-48AB-98C9-C5F52BD596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84749638-F6C7-455F-9499-8DB4E7AC8E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BABE1CDB-8A69-4B94-A9A3-2602B5ACBA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555D5-662B-4A38-A3EB-D6EBB1749DD8}" type="datetimeFigureOut">
              <a:rPr lang="de-DE" smtClean="0"/>
              <a:t>21.08.2026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BCA1BD9-A1C9-47C5-902F-9F45A941C8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540B62DD-E54D-4A77-8B6A-27D8B8CDF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50872-D5B1-4B99-AD7F-D836E735141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254235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0A9381F-76D6-46C7-BEEB-CB5A596F97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4084B6F-DE46-46C9-910F-8E518BCC01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555D5-662B-4A38-A3EB-D6EBB1749DD8}" type="datetimeFigureOut">
              <a:rPr lang="de-DE" smtClean="0"/>
              <a:t>21.08.2026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B7027AD-03FA-43B5-B0CF-648925B43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B76B509-8739-4198-B9BD-76062C502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50872-D5B1-4B99-AD7F-D836E735141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97584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272D4DC7-E1A8-4DAF-9327-37B25532F4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555D5-662B-4A38-A3EB-D6EBB1749DD8}" type="datetimeFigureOut">
              <a:rPr lang="de-DE" smtClean="0"/>
              <a:t>21.08.2026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D60848E-9344-4D61-8536-329AAE786D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2390ADD-D7C1-4494-B8A4-D0C3BAE81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50872-D5B1-4B99-AD7F-D836E735141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779494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6F19AA7-1576-45C2-AAEB-D493FF8E2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57D80FD-DAA4-43A0-8BC1-5216AC94C8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BEA4483-6DD3-4BEA-8C1B-B154BAF653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69AC2CF-E404-4340-9287-1C158B95DA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555D5-662B-4A38-A3EB-D6EBB1749DD8}" type="datetimeFigureOut">
              <a:rPr lang="de-DE" smtClean="0"/>
              <a:t>21.08.2026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E15567D-8833-4E30-8D93-D7EACE1881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BBEA4AD-6BB3-4577-A469-22684AE58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50872-D5B1-4B99-AD7F-D836E735141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098067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7142AE-2ED5-4E8F-8ED6-94992FC8BB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5BAE2E03-647C-4DE0-AE73-A559B2EB556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40705A6-6A84-4EFF-BCE1-DC545B44C1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1B30698-5930-491F-8197-37EF8F438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555D5-662B-4A38-A3EB-D6EBB1749DD8}" type="datetimeFigureOut">
              <a:rPr lang="de-DE" smtClean="0"/>
              <a:t>21.08.2026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E384108-F6A3-4AB6-BDEC-E5F97F45D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98A2086-A56D-43C0-8B72-15FDD356B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50872-D5B1-4B99-AD7F-D836E735141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480534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4ED5F815-C620-4746-849D-CC605C8801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F384AA5-4337-41FA-AC03-6FF06D18A5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7839D6E-2286-4859-826D-C5ECCAD433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B555D5-662B-4A38-A3EB-D6EBB1749DD8}" type="datetimeFigureOut">
              <a:rPr lang="de-DE" smtClean="0"/>
              <a:t>21.08.2026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8CF2C82-D953-4A62-B58C-B2C70C5E06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573959B-D5AB-4C94-8F31-CD3605CDCA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A50872-D5B1-4B99-AD7F-D836E735141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82462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E8B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C9A2E366-F012-4B56-AEF8-20FF12E2EB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82" y="729000"/>
            <a:ext cx="4050000" cy="540000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77F75E2A-5395-4725-9C33-4DBA4B58A4C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13"/>
          <a:stretch/>
        </p:blipFill>
        <p:spPr>
          <a:xfrm rot="5400000">
            <a:off x="8946818" y="774040"/>
            <a:ext cx="3264000" cy="2266529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162B28AC-D97F-4157-826E-021785293B3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009"/>
          <a:stretch/>
        </p:blipFill>
        <p:spPr>
          <a:xfrm>
            <a:off x="4719518" y="275304"/>
            <a:ext cx="4464000" cy="2812025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F9B3C2B1-3A44-4AAB-BA22-C1760B5F5A7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48" b="24588"/>
          <a:stretch/>
        </p:blipFill>
        <p:spPr>
          <a:xfrm>
            <a:off x="4719517" y="3486696"/>
            <a:ext cx="6504450" cy="3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9880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Breitbild</PresentationFormat>
  <Paragraphs>0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Corinna Schlicht</dc:creator>
  <cp:lastModifiedBy>Corinna Schlicht</cp:lastModifiedBy>
  <cp:revision>1</cp:revision>
  <dcterms:created xsi:type="dcterms:W3CDTF">2026-08-21T10:35:30Z</dcterms:created>
  <dcterms:modified xsi:type="dcterms:W3CDTF">2026-08-21T10:50:53Z</dcterms:modified>
</cp:coreProperties>
</file>