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71" r:id="rId2"/>
    <p:sldId id="275" r:id="rId3"/>
    <p:sldId id="276" r:id="rId4"/>
    <p:sldId id="273" r:id="rId5"/>
    <p:sldId id="274" r:id="rId6"/>
    <p:sldId id="264" r:id="rId7"/>
  </p:sldIdLst>
  <p:sldSz cx="9144000" cy="6858000" type="screen4x3"/>
  <p:notesSz cx="6858000" cy="9144000"/>
  <p:defaultTextStyle>
    <a:defPPr>
      <a:defRPr lang="de-DE"/>
    </a:defPPr>
    <a:lvl1pPr algn="l" defTabSz="3429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/>
        <a:cs typeface="ヒラギノ角ゴ Pro W3"/>
      </a:defRPr>
    </a:lvl1pPr>
    <a:lvl2pPr marL="342900" indent="114300" algn="l" defTabSz="3429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/>
        <a:cs typeface="ヒラギノ角ゴ Pro W3"/>
      </a:defRPr>
    </a:lvl2pPr>
    <a:lvl3pPr marL="685800" indent="228600" algn="l" defTabSz="3429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/>
        <a:cs typeface="ヒラギノ角ゴ Pro W3"/>
      </a:defRPr>
    </a:lvl3pPr>
    <a:lvl4pPr marL="1028700" indent="342900" algn="l" defTabSz="3429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/>
        <a:cs typeface="ヒラギノ角ゴ Pro W3"/>
      </a:defRPr>
    </a:lvl4pPr>
    <a:lvl5pPr marL="1371600" indent="457200" algn="l" defTabSz="3429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/>
        <a:cs typeface="ヒラギノ角ゴ Pro W3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ヒラギノ角ゴ Pro W3"/>
        <a:cs typeface="ヒラギノ角ゴ Pro W3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ヒラギノ角ゴ Pro W3"/>
        <a:cs typeface="ヒラギノ角ゴ Pro W3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ヒラギノ角ゴ Pro W3"/>
        <a:cs typeface="ヒラギノ角ゴ Pro W3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ヒラギノ角ゴ Pro W3"/>
        <a:cs typeface="ヒラギノ角ゴ Pro W3"/>
      </a:defRPr>
    </a:lvl9pPr>
  </p:defaultTextStyle>
  <p:extLst>
    <p:ext uri="{EFAFB233-063F-42B5-8137-9DF3F51BA10A}">
      <p15:sldGuideLst xmlns:p15="http://schemas.microsoft.com/office/powerpoint/2012/main">
        <p15:guide id="1" orient="horz" pos="4020">
          <p15:clr>
            <a:srgbClr val="A4A3A4"/>
          </p15:clr>
        </p15:guide>
        <p15:guide id="2" pos="5647">
          <p15:clr>
            <a:srgbClr val="A4A3A4"/>
          </p15:clr>
        </p15:guide>
        <p15:guide id="3" pos="249">
          <p15:clr>
            <a:srgbClr val="A4A3A4"/>
          </p15:clr>
        </p15:guide>
        <p15:guide id="4" orient="horz" pos="4201">
          <p15:clr>
            <a:srgbClr val="A4A3A4"/>
          </p15:clr>
        </p15:guide>
        <p15:guide id="5" orient="horz" pos="889">
          <p15:clr>
            <a:srgbClr val="A4A3A4"/>
          </p15:clr>
        </p15:guide>
        <p15:guide id="6" orient="horz" pos="285">
          <p15:clr>
            <a:srgbClr val="A4A3A4"/>
          </p15:clr>
        </p15:guide>
        <p15:guide id="7" orient="horz" pos="104">
          <p15:clr>
            <a:srgbClr val="A4A3A4"/>
          </p15:clr>
        </p15:guide>
        <p15:guide id="8" orient="horz" pos="2704">
          <p15:clr>
            <a:srgbClr val="A4A3A4"/>
          </p15:clr>
        </p15:guide>
        <p15:guide id="9" orient="horz" pos="2825">
          <p15:clr>
            <a:srgbClr val="A4A3A4"/>
          </p15:clr>
        </p15:guide>
        <p15:guide id="10" orient="horz" pos="3725">
          <p15:clr>
            <a:srgbClr val="A4A3A4"/>
          </p15:clr>
        </p15:guide>
        <p15:guide id="11" pos="113">
          <p15:clr>
            <a:srgbClr val="A4A3A4"/>
          </p15:clr>
        </p15:guide>
        <p15:guide id="12" pos="4241">
          <p15:clr>
            <a:srgbClr val="A4A3A4"/>
          </p15:clr>
        </p15:guide>
        <p15:guide id="13" pos="4332">
          <p15:clr>
            <a:srgbClr val="A4A3A4"/>
          </p15:clr>
        </p15:guide>
        <p15:guide id="14" pos="381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cker, Ludger" initials="BL" lastIdx="3" clrIdx="0">
    <p:extLst>
      <p:ext uri="{19B8F6BF-5375-455C-9EA6-DF929625EA0E}">
        <p15:presenceInfo xmlns:p15="http://schemas.microsoft.com/office/powerpoint/2012/main" userId="S-1-5-21-3316546079-2611148789-2936236427-821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E4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40" autoAdjust="0"/>
    <p:restoredTop sz="86496" autoAdjust="0"/>
  </p:normalViewPr>
  <p:slideViewPr>
    <p:cSldViewPr snapToGrid="0" snapToObjects="1" showGuides="1">
      <p:cViewPr varScale="1">
        <p:scale>
          <a:sx n="71" d="100"/>
          <a:sy n="71" d="100"/>
        </p:scale>
        <p:origin x="690" y="78"/>
      </p:cViewPr>
      <p:guideLst>
        <p:guide orient="horz" pos="4020"/>
        <p:guide pos="5647"/>
        <p:guide pos="249"/>
        <p:guide orient="horz" pos="4201"/>
        <p:guide orient="horz" pos="889"/>
        <p:guide orient="horz" pos="285"/>
        <p:guide orient="horz" pos="104"/>
        <p:guide orient="horz" pos="2704"/>
        <p:guide orient="horz" pos="2825"/>
        <p:guide orient="horz" pos="3725"/>
        <p:guide pos="113"/>
        <p:guide pos="4241"/>
        <p:guide pos="4332"/>
        <p:guide pos="381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73B5B643-D648-A34B-95B8-19B773F0A76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F5FF7EF-8AF2-5646-9AC8-29B1A600F5F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-109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DC19DFAB-CBAF-49D9-B220-998FD2E338A4}" type="datetime1">
              <a:rPr lang="de-DE"/>
              <a:pPr>
                <a:defRPr/>
              </a:pPr>
              <a:t>07.02.2022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FBE62CE-4922-FA47-9577-365FE96C270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04F345A-5449-DB41-9E99-ED0BF60D0A6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  <a:ea typeface="ヒラギノ角ゴ Pro W3" panose="020B0300000000000000" pitchFamily="34" charset="-128"/>
                <a:cs typeface="+mn-cs"/>
              </a:defRPr>
            </a:lvl1pPr>
          </a:lstStyle>
          <a:p>
            <a:pPr>
              <a:defRPr/>
            </a:pPr>
            <a:fld id="{DFE18A04-A8E3-4DEF-9BEB-50C129C83E53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8BC29D34-9DFE-6741-B667-63AD6554A12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BF7D394-16A8-7E4F-B3D4-79015A5DF92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-109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2DE5AACC-2DA7-493F-B159-0A18D160119B}" type="datetime1">
              <a:rPr lang="de-DE"/>
              <a:pPr>
                <a:defRPr/>
              </a:pPr>
              <a:t>07.02.2022</a:t>
            </a:fld>
            <a:endParaRPr lang="de-DE" dirty="0"/>
          </a:p>
        </p:txBody>
      </p:sp>
      <p:sp>
        <p:nvSpPr>
          <p:cNvPr id="4" name="Folienbildplatzhalter 3">
            <a:extLst>
              <a:ext uri="{FF2B5EF4-FFF2-40B4-BE49-F238E27FC236}">
                <a16:creationId xmlns:a16="http://schemas.microsoft.com/office/drawing/2014/main" id="{1E56DC57-AB73-674E-9AA6-51D81C5251B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 dirty="0"/>
          </a:p>
        </p:txBody>
      </p:sp>
      <p:sp>
        <p:nvSpPr>
          <p:cNvPr id="5" name="Notizenplatzhalter 4">
            <a:extLst>
              <a:ext uri="{FF2B5EF4-FFF2-40B4-BE49-F238E27FC236}">
                <a16:creationId xmlns:a16="http://schemas.microsoft.com/office/drawing/2014/main" id="{50744ECE-798B-1649-820D-760FC07AF9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B3E388E-F457-BD49-9BB5-1CBCE0F9365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519BBB1-9AFD-3D46-94D9-5428C2E5974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  <a:ea typeface="ヒラギノ角ゴ Pro W3" panose="020B0300000000000000" pitchFamily="34" charset="-128"/>
                <a:cs typeface="+mn-cs"/>
              </a:defRPr>
            </a:lvl1pPr>
          </a:lstStyle>
          <a:p>
            <a:pPr>
              <a:defRPr/>
            </a:pPr>
            <a:fld id="{ED1AE276-AD09-4645-8939-F4C7C59A91E5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34290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ヒラギノ角ゴ Pro W3" charset="-128"/>
        <a:cs typeface="ヒラギノ角ゴ Pro W3" charset="-128"/>
      </a:defRPr>
    </a:lvl1pPr>
    <a:lvl2pPr marL="342900" algn="l" defTabSz="34290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ヒラギノ角ゴ Pro W3" charset="-128"/>
        <a:cs typeface="ヒラギノ角ゴ Pro W3"/>
      </a:defRPr>
    </a:lvl2pPr>
    <a:lvl3pPr marL="685800" algn="l" defTabSz="34290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Geneva" charset="-128"/>
        <a:cs typeface="Geneva" charset="-128"/>
      </a:defRPr>
    </a:lvl3pPr>
    <a:lvl4pPr marL="1028700" algn="l" defTabSz="34290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Geneva" charset="-128"/>
        <a:cs typeface="Geneva"/>
      </a:defRPr>
    </a:lvl4pPr>
    <a:lvl5pPr marL="1371600" algn="l" defTabSz="34290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Geneva" charset="-128"/>
        <a:cs typeface="Geneva"/>
      </a:defRPr>
    </a:lvl5pPr>
    <a:lvl6pPr marL="1714500" algn="l" defTabSz="3429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3429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3429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3429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olienbildplatzhalter 1">
            <a:extLst>
              <a:ext uri="{FF2B5EF4-FFF2-40B4-BE49-F238E27FC236}">
                <a16:creationId xmlns:a16="http://schemas.microsoft.com/office/drawing/2014/main" id="{7D35D48B-374C-4CB0-A3EA-932D83C65CC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izenplatzhalter 2">
            <a:extLst>
              <a:ext uri="{FF2B5EF4-FFF2-40B4-BE49-F238E27FC236}">
                <a16:creationId xmlns:a16="http://schemas.microsoft.com/office/drawing/2014/main" id="{CB74B004-06D6-42DA-B2A6-586D7713AC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dirty="0">
              <a:ea typeface="ヒラギノ角ゴ Pro W3"/>
              <a:cs typeface="ヒラギノ角ゴ Pro W3"/>
            </a:endParaRPr>
          </a:p>
        </p:txBody>
      </p:sp>
      <p:sp>
        <p:nvSpPr>
          <p:cNvPr id="12292" name="Foliennummernplatzhalter 3">
            <a:extLst>
              <a:ext uri="{FF2B5EF4-FFF2-40B4-BE49-F238E27FC236}">
                <a16:creationId xmlns:a16="http://schemas.microsoft.com/office/drawing/2014/main" id="{19D280D9-8A2F-4B7A-9978-35DB70A51C7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fld id="{E4506240-7DC2-4EA8-B4FF-994449400EB5}" type="slidenum">
              <a:rPr lang="de-DE" altLang="de-DE" smtClean="0">
                <a:latin typeface="Calibri" panose="020F0502020204030204" pitchFamily="34" charset="0"/>
              </a:rPr>
              <a:pPr/>
              <a:t>1</a:t>
            </a:fld>
            <a:endParaRPr lang="de-DE" altLang="de-DE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olienbildplatzhalter 1">
            <a:extLst>
              <a:ext uri="{FF2B5EF4-FFF2-40B4-BE49-F238E27FC236}">
                <a16:creationId xmlns:a16="http://schemas.microsoft.com/office/drawing/2014/main" id="{75B13BD4-05F4-41BB-8877-441D815998B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izenplatzhalter 2">
            <a:extLst>
              <a:ext uri="{FF2B5EF4-FFF2-40B4-BE49-F238E27FC236}">
                <a16:creationId xmlns:a16="http://schemas.microsoft.com/office/drawing/2014/main" id="{34972BDB-9C5C-438F-8BC8-D31B3E015A1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dirty="0">
              <a:ea typeface="ヒラギノ角ゴ Pro W3"/>
              <a:cs typeface="ヒラギノ角ゴ Pro W3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76CEE46-60AA-4D8A-A567-E768C003F7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EC9430-26E7-4681-A10B-B3A1FE36D5D8}" type="slidenum">
              <a:rPr lang="de-DE" altLang="de-DE" smtClean="0"/>
              <a:pPr>
                <a:defRPr/>
              </a:pPr>
              <a:t>2</a:t>
            </a:fld>
            <a:endParaRPr lang="de-DE" altLang="de-DE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 descr="Beiger Hintergrund">
            <a:extLst>
              <a:ext uri="{FF2B5EF4-FFF2-40B4-BE49-F238E27FC236}">
                <a16:creationId xmlns:a16="http://schemas.microsoft.com/office/drawing/2014/main" id="{FA6FE4EF-4E7F-49BB-984E-42B611EBA8B4}"/>
              </a:ext>
            </a:extLst>
          </p:cNvPr>
          <p:cNvSpPr/>
          <p:nvPr userDrawn="1"/>
        </p:nvSpPr>
        <p:spPr>
          <a:xfrm>
            <a:off x="179388" y="4478338"/>
            <a:ext cx="6554787" cy="2200275"/>
          </a:xfrm>
          <a:prstGeom prst="rect">
            <a:avLst/>
          </a:prstGeom>
          <a:solidFill>
            <a:srgbClr val="EFE4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 dirty="0"/>
          </a:p>
        </p:txBody>
      </p:sp>
      <p:grpSp>
        <p:nvGrpSpPr>
          <p:cNvPr id="6" name="Rechteck 8">
            <a:extLst>
              <a:ext uri="{FF2B5EF4-FFF2-40B4-BE49-F238E27FC236}">
                <a16:creationId xmlns:a16="http://schemas.microsoft.com/office/drawing/2014/main" id="{2838FC90-F965-43FB-B532-A092C1CF60C9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65100" y="177800"/>
            <a:ext cx="8801100" cy="4127500"/>
            <a:chOff x="104" y="112"/>
            <a:chExt cx="5544" cy="2600"/>
          </a:xfrm>
        </p:grpSpPr>
        <p:pic>
          <p:nvPicPr>
            <p:cNvPr id="7" name="Rechteck 8">
              <a:extLst>
                <a:ext uri="{FF2B5EF4-FFF2-40B4-BE49-F238E27FC236}">
                  <a16:creationId xmlns:a16="http://schemas.microsoft.com/office/drawing/2014/main" id="{691C8BC9-4CC7-4B29-9F1C-7637CD710C8A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" y="112"/>
              <a:ext cx="5544" cy="2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 Box 4">
              <a:extLst>
                <a:ext uri="{FF2B5EF4-FFF2-40B4-BE49-F238E27FC236}">
                  <a16:creationId xmlns:a16="http://schemas.microsoft.com/office/drawing/2014/main" id="{437D5A64-261B-4E89-9D4F-3BE04301B9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3" y="120"/>
              <a:ext cx="5534" cy="2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de-DE" altLang="de-DE" dirty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</p:grpSp>
      <p:pic>
        <p:nvPicPr>
          <p:cNvPr id="11" name="Grafik 12" descr="Universität Duisburg Essen - Logo&#10;Offen im Denken - Slogan">
            <a:extLst>
              <a:ext uri="{FF2B5EF4-FFF2-40B4-BE49-F238E27FC236}">
                <a16:creationId xmlns:a16="http://schemas.microsoft.com/office/drawing/2014/main" id="{EF43B732-4BD3-4431-8181-3EEC8A9F373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452438"/>
            <a:ext cx="208756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Bildplatzhalter 8" descr="Bild oder Symbol"/>
          <p:cNvSpPr>
            <a:spLocks noGrp="1"/>
          </p:cNvSpPr>
          <p:nvPr>
            <p:ph type="pic" sz="quarter" idx="10"/>
          </p:nvPr>
        </p:nvSpPr>
        <p:spPr>
          <a:xfrm>
            <a:off x="6877050" y="4478399"/>
            <a:ext cx="2086950" cy="2199600"/>
          </a:xfrm>
          <a:ln>
            <a:noFill/>
          </a:ln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noProof="0" dirty="0"/>
              <a:t>Bild durch Klicken auf Symbol hinzufügen</a:t>
            </a:r>
          </a:p>
        </p:txBody>
      </p:sp>
      <p:sp>
        <p:nvSpPr>
          <p:cNvPr id="12" name="Textplatzhalter 14" descr="Subline"/>
          <p:cNvSpPr>
            <a:spLocks noGrp="1"/>
          </p:cNvSpPr>
          <p:nvPr>
            <p:ph type="body" sz="quarter" idx="12"/>
          </p:nvPr>
        </p:nvSpPr>
        <p:spPr>
          <a:xfrm>
            <a:off x="360001" y="5940000"/>
            <a:ext cx="5969000" cy="360000"/>
          </a:xfrm>
          <a:ln>
            <a:noFill/>
          </a:ln>
        </p:spPr>
        <p:txBody>
          <a:bodyPr lIns="0" tIns="0" bIns="0"/>
          <a:lstStyle>
            <a:lvl1pPr>
              <a:defRPr sz="18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0" name="Textplatzhalter 10" descr="Headline"/>
          <p:cNvSpPr>
            <a:spLocks noGrp="1"/>
          </p:cNvSpPr>
          <p:nvPr>
            <p:ph type="body" sz="quarter" idx="11"/>
          </p:nvPr>
        </p:nvSpPr>
        <p:spPr>
          <a:xfrm>
            <a:off x="360001" y="4860000"/>
            <a:ext cx="5969000" cy="900000"/>
          </a:xfrm>
          <a:ln>
            <a:noFill/>
          </a:ln>
        </p:spPr>
        <p:txBody>
          <a:bodyPr lIns="0" tIns="0" bIns="0"/>
          <a:lstStyle>
            <a:lvl1pPr marL="0" marR="0" indent="0" algn="l" defTabSz="342892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375"/>
              </a:spcAft>
              <a:buClrTx/>
              <a:buSzTx/>
              <a:buFont typeface="Arial" charset="0"/>
              <a:buNone/>
              <a:tabLst/>
              <a:defRPr sz="3200" b="1" i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26479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 descr="rechte Spalte"/>
          <p:cNvSpPr>
            <a:spLocks noGrp="1"/>
          </p:cNvSpPr>
          <p:nvPr>
            <p:ph sz="half" idx="2"/>
          </p:nvPr>
        </p:nvSpPr>
        <p:spPr>
          <a:xfrm>
            <a:off x="3546000" y="1224000"/>
            <a:ext cx="5418000" cy="5040000"/>
          </a:xfrm>
        </p:spPr>
        <p:txBody>
          <a:bodyPr/>
          <a:lstStyle>
            <a:lvl1pPr>
              <a:defRPr sz="2800"/>
            </a:lvl1pPr>
            <a:lvl2pPr marL="0" marR="0" indent="0" algn="l" defTabSz="342892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1600" b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133347">
              <a:buClr>
                <a:schemeClr val="tx2"/>
              </a:buClr>
              <a:buFont typeface="Lucida Grande"/>
              <a:buChar char="▪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3" name="Inhaltsplatzhalter 2" descr="linke Spalte"/>
          <p:cNvSpPr>
            <a:spLocks noGrp="1"/>
          </p:cNvSpPr>
          <p:nvPr>
            <p:ph sz="half" idx="1"/>
          </p:nvPr>
        </p:nvSpPr>
        <p:spPr>
          <a:xfrm>
            <a:off x="180004" y="1224000"/>
            <a:ext cx="3184727" cy="5040000"/>
          </a:xfrm>
          <a:ln>
            <a:noFill/>
          </a:ln>
        </p:spPr>
        <p:txBody>
          <a:bodyPr/>
          <a:lstStyle>
            <a:lvl1pPr>
              <a:defRPr sz="28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6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AF1997AE-C637-4CEE-8A78-BE69690CB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85BC83-2425-4CA8-9DDB-17FBA2AC76C2}" type="datetime1">
              <a:rPr lang="de-DE"/>
              <a:pPr>
                <a:defRPr/>
              </a:pPr>
              <a:t>07.02.2022</a:t>
            </a:fld>
            <a:endParaRPr lang="de-DE" dirty="0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D846897D-778D-4770-A462-440202F41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6838" y="6491288"/>
            <a:ext cx="1423987" cy="365125"/>
          </a:xfrm>
        </p:spPr>
        <p:txBody>
          <a:bodyPr/>
          <a:lstStyle>
            <a:lvl1pPr>
              <a:defRPr>
                <a:solidFill>
                  <a:srgbClr val="004C93"/>
                </a:solidFill>
              </a:defRPr>
            </a:lvl1pPr>
          </a:lstStyle>
          <a:p>
            <a:pPr>
              <a:defRPr/>
            </a:pPr>
            <a:r>
              <a:rPr lang="de-DE" dirty="0"/>
              <a:t>www.uni-due.de</a:t>
            </a:r>
          </a:p>
        </p:txBody>
      </p:sp>
    </p:spTree>
    <p:extLst>
      <p:ext uri="{BB962C8B-B14F-4D97-AF65-F5344CB8AC3E}">
        <p14:creationId xmlns:p14="http://schemas.microsoft.com/office/powerpoint/2010/main" val="608789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/>
          <p:cNvSpPr>
            <a:spLocks noGrp="1"/>
          </p:cNvSpPr>
          <p:nvPr>
            <p:ph type="pic" sz="quarter" idx="12"/>
          </p:nvPr>
        </p:nvSpPr>
        <p:spPr>
          <a:xfrm>
            <a:off x="6877050" y="5734052"/>
            <a:ext cx="2097088" cy="958849"/>
          </a:xfrm>
          <a:ln>
            <a:noFill/>
          </a:ln>
        </p:spPr>
        <p:txBody>
          <a:bodyPr/>
          <a:lstStyle>
            <a:lvl1pPr>
              <a:defRPr sz="12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de-DE" noProof="0" dirty="0"/>
              <a:t>Bild durch Klicken auf Symbol hinzufügen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80000" y="1224000"/>
            <a:ext cx="8784000" cy="4320000"/>
          </a:xfrm>
        </p:spPr>
        <p:txBody>
          <a:bodyPr/>
          <a:lstStyle>
            <a:lvl1pPr>
              <a:defRPr sz="2800"/>
            </a:lvl1pPr>
            <a:lvl2pPr marL="0" marR="0" indent="0" algn="l" defTabSz="342892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b="0">
                <a:solidFill>
                  <a:srgbClr val="000000"/>
                </a:solidFill>
              </a:defRPr>
            </a:lvl2pPr>
            <a:lvl3pPr marL="0" indent="134538">
              <a:buClr>
                <a:schemeClr val="tx2"/>
              </a:buClr>
              <a:buSzPct val="85000"/>
              <a:buFont typeface="Lucida Grande"/>
              <a:buChar char="￭"/>
              <a:defRPr baseline="0"/>
            </a:lvl3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1"/>
            <a:r>
              <a:rPr lang="de-DE" dirty="0"/>
              <a:t>Dritte Ebene</a:t>
            </a:r>
          </a:p>
          <a:p>
            <a:pPr lvl="2"/>
            <a:r>
              <a:rPr lang="de-DE" dirty="0"/>
              <a:t>Vierte Ebene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D55339B1-6578-4716-BF5D-482CCDD1A386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3495675" y="6491288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213BB3-CFFB-4D8C-AA89-79FAA74620FD}" type="datetime1">
              <a:rPr lang="de-DE"/>
              <a:pPr>
                <a:defRPr/>
              </a:pPr>
              <a:t>07.02.2022</a:t>
            </a:fld>
            <a:endParaRPr lang="de-DE" dirty="0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DF74761B-BC29-43CE-846E-0364C63A807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96838" y="6491288"/>
            <a:ext cx="1423987" cy="365125"/>
          </a:xfrm>
        </p:spPr>
        <p:txBody>
          <a:bodyPr/>
          <a:lstStyle>
            <a:lvl1pPr>
              <a:defRPr>
                <a:solidFill>
                  <a:srgbClr val="004C93"/>
                </a:solidFill>
              </a:defRPr>
            </a:lvl1pPr>
          </a:lstStyle>
          <a:p>
            <a:pPr>
              <a:defRPr/>
            </a:pPr>
            <a:r>
              <a:rPr lang="de-DE" dirty="0"/>
              <a:t>www.uni-due.de</a:t>
            </a:r>
          </a:p>
        </p:txBody>
      </p:sp>
    </p:spTree>
    <p:extLst>
      <p:ext uri="{BB962C8B-B14F-4D97-AF65-F5344CB8AC3E}">
        <p14:creationId xmlns:p14="http://schemas.microsoft.com/office/powerpoint/2010/main" val="2707035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 descr="Lorem ipsum dolor sit amet,"/>
          <p:cNvSpPr>
            <a:spLocks noGrp="1"/>
          </p:cNvSpPr>
          <p:nvPr>
            <p:ph type="pic" sz="quarter" idx="12"/>
          </p:nvPr>
        </p:nvSpPr>
        <p:spPr>
          <a:xfrm>
            <a:off x="6877050" y="5734052"/>
            <a:ext cx="2097088" cy="958849"/>
          </a:xfrm>
          <a:ln>
            <a:noFill/>
          </a:ln>
        </p:spPr>
        <p:txBody>
          <a:bodyPr/>
          <a:lstStyle>
            <a:lvl1pPr>
              <a:defRPr sz="12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de-DE" noProof="0" dirty="0"/>
              <a:t>Bild durch Klicken auf Symbol hinzufügen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556800" y="1224001"/>
            <a:ext cx="5418000" cy="4412675"/>
          </a:xfrm>
        </p:spPr>
        <p:txBody>
          <a:bodyPr/>
          <a:lstStyle>
            <a:lvl1pPr>
              <a:defRPr sz="2800"/>
            </a:lvl1pPr>
            <a:lvl2pPr marL="0" marR="0" indent="0" algn="l" defTabSz="342892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1600" b="0">
                <a:solidFill>
                  <a:srgbClr val="000000"/>
                </a:solidFill>
              </a:defRPr>
            </a:lvl2pPr>
            <a:lvl3pPr marL="0" indent="133347">
              <a:buClr>
                <a:schemeClr val="tx2"/>
              </a:buClr>
              <a:buFont typeface="Lucida Grande"/>
              <a:buChar char="▪"/>
              <a:defRPr sz="16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1"/>
            <a:r>
              <a:rPr lang="de-DE" dirty="0"/>
              <a:t>Dritte Ebene</a:t>
            </a:r>
          </a:p>
          <a:p>
            <a:pPr lvl="2"/>
            <a:r>
              <a:rPr lang="de-DE" dirty="0"/>
              <a:t>Vierte Ebene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80004" y="1224001"/>
            <a:ext cx="3184727" cy="4412675"/>
          </a:xfrm>
          <a:ln>
            <a:noFill/>
          </a:ln>
        </p:spPr>
        <p:txBody>
          <a:bodyPr/>
          <a:lstStyle>
            <a:lvl1pPr>
              <a:defRPr sz="28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6" name="Datumsplatzhalter 3">
            <a:extLst>
              <a:ext uri="{FF2B5EF4-FFF2-40B4-BE49-F238E27FC236}">
                <a16:creationId xmlns:a16="http://schemas.microsoft.com/office/drawing/2014/main" id="{A19067DC-6BCB-4E3F-AF97-5B98B382E871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3495675" y="6529388"/>
            <a:ext cx="21336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CBEB6F-423C-41FD-A5D3-3B7CD2E69498}" type="datetime1">
              <a:rPr lang="de-DE"/>
              <a:pPr>
                <a:defRPr/>
              </a:pPr>
              <a:t>07.02.2022</a:t>
            </a:fld>
            <a:endParaRPr lang="de-DE" dirty="0"/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F00C7DE3-D43E-4FFB-8F7C-A22B3D33587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96838" y="6521450"/>
            <a:ext cx="1423987" cy="363538"/>
          </a:xfrm>
        </p:spPr>
        <p:txBody>
          <a:bodyPr/>
          <a:lstStyle>
            <a:lvl1pPr>
              <a:defRPr>
                <a:solidFill>
                  <a:srgbClr val="004C93"/>
                </a:solidFill>
              </a:defRPr>
            </a:lvl1pPr>
          </a:lstStyle>
          <a:p>
            <a:pPr>
              <a:defRPr/>
            </a:pPr>
            <a:r>
              <a:rPr lang="de-DE" dirty="0"/>
              <a:t>www.uni-due.de</a:t>
            </a:r>
          </a:p>
        </p:txBody>
      </p:sp>
    </p:spTree>
    <p:extLst>
      <p:ext uri="{BB962C8B-B14F-4D97-AF65-F5344CB8AC3E}">
        <p14:creationId xmlns:p14="http://schemas.microsoft.com/office/powerpoint/2010/main" val="973104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Rechteck 7">
            <a:extLst>
              <a:ext uri="{FF2B5EF4-FFF2-40B4-BE49-F238E27FC236}">
                <a16:creationId xmlns:a16="http://schemas.microsoft.com/office/drawing/2014/main" id="{F5B94C7B-09F3-47BD-81DF-ABB04ACDB2C5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65100" y="152400"/>
            <a:ext cx="8801100" cy="6540500"/>
            <a:chOff x="104" y="96"/>
            <a:chExt cx="5544" cy="4120"/>
          </a:xfrm>
        </p:grpSpPr>
        <p:pic>
          <p:nvPicPr>
            <p:cNvPr id="4" name="Rechteck 7">
              <a:extLst>
                <a:ext uri="{FF2B5EF4-FFF2-40B4-BE49-F238E27FC236}">
                  <a16:creationId xmlns:a16="http://schemas.microsoft.com/office/drawing/2014/main" id="{14B5D3AF-1D3D-445D-8F54-C081D0371651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" y="96"/>
              <a:ext cx="5544" cy="4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 Box 5">
              <a:extLst>
                <a:ext uri="{FF2B5EF4-FFF2-40B4-BE49-F238E27FC236}">
                  <a16:creationId xmlns:a16="http://schemas.microsoft.com/office/drawing/2014/main" id="{65F95B19-F554-45DE-84A8-9E645ABE16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3" y="104"/>
              <a:ext cx="5534" cy="4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de-DE" altLang="de-DE" dirty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</p:grpSp>
      <p:pic>
        <p:nvPicPr>
          <p:cNvPr id="6" name="Grafik 8" descr="Universität Duisburg Essen - Logo&#10;Offen im Denken - Slogan">
            <a:extLst>
              <a:ext uri="{FF2B5EF4-FFF2-40B4-BE49-F238E27FC236}">
                <a16:creationId xmlns:a16="http://schemas.microsoft.com/office/drawing/2014/main" id="{95A01B10-5AFB-4967-8F03-C2D8851E63D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2288" y="452438"/>
            <a:ext cx="2092325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platzhalter 12"/>
          <p:cNvSpPr>
            <a:spLocks noGrp="1"/>
          </p:cNvSpPr>
          <p:nvPr>
            <p:ph type="body" sz="quarter" idx="11"/>
          </p:nvPr>
        </p:nvSpPr>
        <p:spPr>
          <a:xfrm>
            <a:off x="230967" y="1745005"/>
            <a:ext cx="8026989" cy="3989047"/>
          </a:xfrm>
          <a:ln>
            <a:noFill/>
          </a:ln>
        </p:spPr>
        <p:txBody>
          <a:bodyPr/>
          <a:lstStyle>
            <a:lvl1pPr>
              <a:defRPr sz="3500">
                <a:solidFill>
                  <a:srgbClr val="FFFFFF"/>
                </a:solidFill>
              </a:defRPr>
            </a:lvl1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776659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>
            <a:extLst>
              <a:ext uri="{FF2B5EF4-FFF2-40B4-BE49-F238E27FC236}">
                <a16:creationId xmlns:a16="http://schemas.microsoft.com/office/drawing/2014/main" id="{A3DCF6CB-F1B3-3647-99F2-39CB536477C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9388" y="1221320"/>
            <a:ext cx="6553200" cy="4322233"/>
          </a:xfrm>
        </p:spPr>
        <p:txBody>
          <a:bodyPr/>
          <a:lstStyle>
            <a:lvl1pPr>
              <a:defRPr sz="2200"/>
            </a:lvl1pPr>
            <a:lvl4pPr>
              <a:defRPr>
                <a:latin typeface="Officina Sans ITC Pro Book" panose="020C0506030503020204" pitchFamily="34" charset="77"/>
              </a:defRPr>
            </a:lvl4pPr>
            <a:lvl5pPr>
              <a:defRPr>
                <a:latin typeface="Officina Sans ITC Pro Book" panose="020C0506030503020204" pitchFamily="34" charset="77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03FFA2C0-4EC5-F944-B0AA-FCF6C431D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4" name="Date Placeholder 1">
            <a:extLst>
              <a:ext uri="{FF2B5EF4-FFF2-40B4-BE49-F238E27FC236}">
                <a16:creationId xmlns:a16="http://schemas.microsoft.com/office/drawing/2014/main" id="{335DA262-10FD-40E8-AA35-6396B46D953F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3495675" y="6491288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DC0D01-750C-6946-B671-B0C386DAE438}" type="datetimeFigureOut">
              <a:rPr lang="de-DE"/>
              <a:pPr>
                <a:defRPr/>
              </a:pPr>
              <a:t>07.02.2022</a:t>
            </a:fld>
            <a:endParaRPr lang="de-DE" dirty="0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93A6BD17-2A32-451C-83EC-A16FB0235F7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hangingPunct="1">
              <a:defRPr>
                <a:ea typeface="ヒラギノ角ゴ Pro W3" panose="020B0300000000000000" pitchFamily="34" charset="-128"/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3355131A-79EC-4DE7-AB07-9DD519F1025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96838" y="6491288"/>
            <a:ext cx="1423987" cy="365125"/>
          </a:xfrm>
        </p:spPr>
        <p:txBody>
          <a:bodyPr/>
          <a:lstStyle>
            <a:lvl1pPr>
              <a:defRPr>
                <a:solidFill>
                  <a:srgbClr val="004C93"/>
                </a:solidFill>
              </a:defRPr>
            </a:lvl1pPr>
          </a:lstStyle>
          <a:p>
            <a:pPr>
              <a:defRPr/>
            </a:pPr>
            <a:r>
              <a:rPr lang="de-DE" dirty="0"/>
              <a:t>www.uni-due.de</a:t>
            </a:r>
          </a:p>
        </p:txBody>
      </p:sp>
    </p:spTree>
    <p:extLst>
      <p:ext uri="{BB962C8B-B14F-4D97-AF65-F5344CB8AC3E}">
        <p14:creationId xmlns:p14="http://schemas.microsoft.com/office/powerpoint/2010/main" val="1924402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788AB7E-A7C8-FA42-BBF2-3D17DFD87D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92" y="1223963"/>
            <a:ext cx="8783637" cy="5040312"/>
          </a:xfrm>
          <a:ln>
            <a:noFill/>
          </a:ln>
        </p:spPr>
        <p:txBody>
          <a:bodyPr/>
          <a:lstStyle>
            <a:lvl1pPr>
              <a:defRPr sz="2800"/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D9ABCAC-4699-FB44-BA4D-D85B1556B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144" y="314854"/>
            <a:ext cx="5734232" cy="428625"/>
          </a:xfr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7FA7FA8-6628-49E3-BB1E-3AF72CF89F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95675" y="6491288"/>
            <a:ext cx="2133600" cy="365125"/>
          </a:xfrm>
        </p:spPr>
        <p:txBody>
          <a:bodyPr/>
          <a:lstStyle>
            <a:lvl1pPr>
              <a:defRPr>
                <a:solidFill>
                  <a:srgbClr val="004C93"/>
                </a:solidFill>
              </a:defRPr>
            </a:lvl1pPr>
          </a:lstStyle>
          <a:p>
            <a:pPr>
              <a:defRPr/>
            </a:pPr>
            <a:fld id="{39007EA3-A855-4F93-B466-2A120ECE9121}" type="datetime1">
              <a:rPr lang="de-DE"/>
              <a:pPr>
                <a:defRPr/>
              </a:pPr>
              <a:t>07.02.2022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992B942-3C57-4F65-B2E4-89BF0BC7D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6838" y="6491288"/>
            <a:ext cx="1423987" cy="365125"/>
          </a:xfrm>
        </p:spPr>
        <p:txBody>
          <a:bodyPr/>
          <a:lstStyle>
            <a:lvl1pPr>
              <a:defRPr>
                <a:solidFill>
                  <a:srgbClr val="004C93"/>
                </a:solidFill>
              </a:defRPr>
            </a:lvl1pPr>
          </a:lstStyle>
          <a:p>
            <a:pPr>
              <a:defRPr/>
            </a:pPr>
            <a:r>
              <a:rPr lang="de-DE" dirty="0"/>
              <a:t>www.uni-due.de</a:t>
            </a:r>
          </a:p>
        </p:txBody>
      </p:sp>
    </p:spTree>
    <p:extLst>
      <p:ext uri="{BB962C8B-B14F-4D97-AF65-F5344CB8AC3E}">
        <p14:creationId xmlns:p14="http://schemas.microsoft.com/office/powerpoint/2010/main" val="3699145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 descr="Datum">
            <a:extLst>
              <a:ext uri="{FF2B5EF4-FFF2-40B4-BE49-F238E27FC236}">
                <a16:creationId xmlns:a16="http://schemas.microsoft.com/office/drawing/2014/main" id="{34E09551-B911-3E4E-8BE1-5507E60A23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495675" y="6481763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004C93"/>
                </a:solidFill>
                <a:latin typeface="+mn-lt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B84D0648-6799-465C-BA80-61EC2185D0EA}" type="datetime1">
              <a:rPr lang="de-DE"/>
              <a:pPr>
                <a:defRPr/>
              </a:pPr>
              <a:t>07.02.2022</a:t>
            </a:fld>
            <a:endParaRPr lang="de-DE" dirty="0"/>
          </a:p>
        </p:txBody>
      </p:sp>
      <p:sp>
        <p:nvSpPr>
          <p:cNvPr id="1027" name="Textplatzhalter 2" descr="Text">
            <a:extLst>
              <a:ext uri="{FF2B5EF4-FFF2-40B4-BE49-F238E27FC236}">
                <a16:creationId xmlns:a16="http://schemas.microsoft.com/office/drawing/2014/main" id="{6DD4D6A0-1A7E-48B2-8E27-95BA298ACA7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80975" y="1147763"/>
            <a:ext cx="8783638" cy="503872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80000" tIns="180000" rIns="180000" bIns="180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Mastertextformat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1"/>
            <a:r>
              <a:rPr lang="de-DE" altLang="de-DE"/>
              <a:t>Dritte Ebene</a:t>
            </a:r>
          </a:p>
          <a:p>
            <a:pPr lvl="2"/>
            <a:r>
              <a:rPr lang="de-DE" altLang="de-DE"/>
              <a:t>Vierte Ebene</a:t>
            </a:r>
          </a:p>
        </p:txBody>
      </p:sp>
      <p:pic>
        <p:nvPicPr>
          <p:cNvPr id="1028" name="Bild 8" descr="Kopf Bild mit Wolken und Sonnenhintergrund">
            <a:extLst>
              <a:ext uri="{FF2B5EF4-FFF2-40B4-BE49-F238E27FC236}">
                <a16:creationId xmlns:a16="http://schemas.microsoft.com/office/drawing/2014/main" id="{F220BF9A-D178-4C37-B055-821C494418D0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69863"/>
            <a:ext cx="878522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Titelplatzhalter 1" descr="Kopfzeile - Headline">
            <a:extLst>
              <a:ext uri="{FF2B5EF4-FFF2-40B4-BE49-F238E27FC236}">
                <a16:creationId xmlns:a16="http://schemas.microsoft.com/office/drawing/2014/main" id="{A8F5404B-6686-4CDF-975C-04CEE9F679D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315913" y="284163"/>
            <a:ext cx="6416675" cy="5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Hier steht der Titel der Seite</a:t>
            </a:r>
          </a:p>
        </p:txBody>
      </p:sp>
      <p:sp>
        <p:nvSpPr>
          <p:cNvPr id="10" name="Fußzeilenplatzhalter 4">
            <a:extLst>
              <a:ext uri="{FF2B5EF4-FFF2-40B4-BE49-F238E27FC236}">
                <a16:creationId xmlns:a16="http://schemas.microsoft.com/office/drawing/2014/main" id="{498EE071-D6B2-7E4F-AF78-687C3D08D9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6838" y="6491288"/>
            <a:ext cx="1673225" cy="355600"/>
          </a:xfrm>
          <a:prstGeom prst="rect">
            <a:avLst/>
          </a:prstGeom>
        </p:spPr>
        <p:txBody>
          <a:bodyPr/>
          <a:lstStyle>
            <a:lvl1pPr eaLnBrk="1" hangingPunct="1">
              <a:defRPr sz="1200">
                <a:solidFill>
                  <a:srgbClr val="004C93"/>
                </a:solidFill>
                <a:latin typeface="+mn-lt"/>
                <a:ea typeface="ヒラギノ角ゴ Pro W3" panose="020B0300000000000000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de-DE" dirty="0"/>
              <a:t>www.uni-due.de</a:t>
            </a:r>
          </a:p>
        </p:txBody>
      </p:sp>
      <p:pic>
        <p:nvPicPr>
          <p:cNvPr id="1031" name="Grafik 4">
            <a:extLst>
              <a:ext uri="{FF2B5EF4-FFF2-40B4-BE49-F238E27FC236}">
                <a16:creationId xmlns:a16="http://schemas.microsoft.com/office/drawing/2014/main" id="{4CEA378B-A433-401C-919D-362020B80FC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0175" y="334963"/>
            <a:ext cx="1212850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60" r:id="rId1"/>
    <p:sldLayoutId id="2147484361" r:id="rId2"/>
    <p:sldLayoutId id="2147484362" r:id="rId3"/>
    <p:sldLayoutId id="2147484363" r:id="rId4"/>
    <p:sldLayoutId id="2147484364" r:id="rId5"/>
    <p:sldLayoutId id="2147484365" r:id="rId6"/>
    <p:sldLayoutId id="2147484366" r:id="rId7"/>
  </p:sldLayoutIdLst>
  <p:hf sldNum="0" hdr="0"/>
  <p:txStyles>
    <p:titleStyle>
      <a:lvl1pPr algn="l" defTabSz="341313" rtl="0" eaLnBrk="0" fontAlgn="base" hangingPunct="0">
        <a:spcBef>
          <a:spcPct val="0"/>
        </a:spcBef>
        <a:spcAft>
          <a:spcPct val="0"/>
        </a:spcAft>
        <a:defRPr sz="2000" b="1" kern="1200">
          <a:solidFill>
            <a:schemeClr val="bg1"/>
          </a:solidFill>
          <a:latin typeface="Arial" panose="020B0604020202020204" pitchFamily="34" charset="0"/>
          <a:ea typeface="ヒラギノ角ゴ Pro W3" charset="-128"/>
          <a:cs typeface="Arial" panose="020B0604020202020204" pitchFamily="34" charset="0"/>
        </a:defRPr>
      </a:lvl1pPr>
      <a:lvl2pPr algn="l" defTabSz="341313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anose="020B0604020202020204" pitchFamily="34" charset="0"/>
          <a:ea typeface="ヒラギノ角ゴ Pro W3" charset="-128"/>
          <a:cs typeface="Arial" charset="0"/>
        </a:defRPr>
      </a:lvl2pPr>
      <a:lvl3pPr algn="l" defTabSz="341313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anose="020B0604020202020204" pitchFamily="34" charset="0"/>
          <a:ea typeface="ヒラギノ角ゴ Pro W3" charset="-128"/>
          <a:cs typeface="Arial" charset="0"/>
        </a:defRPr>
      </a:lvl3pPr>
      <a:lvl4pPr algn="l" defTabSz="341313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anose="020B0604020202020204" pitchFamily="34" charset="0"/>
          <a:ea typeface="ヒラギノ角ゴ Pro W3" charset="-128"/>
          <a:cs typeface="Arial" charset="0"/>
        </a:defRPr>
      </a:lvl4pPr>
      <a:lvl5pPr algn="l" defTabSz="341313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anose="020B0604020202020204" pitchFamily="34" charset="0"/>
          <a:ea typeface="ヒラギノ角ゴ Pro W3" charset="-128"/>
          <a:cs typeface="Arial" charset="0"/>
        </a:defRPr>
      </a:lvl5pPr>
      <a:lvl6pPr marL="342892" algn="l" defTabSz="342892" rtl="0" fontAlgn="base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Arial" charset="0"/>
          <a:ea typeface="ヒラギノ角ゴ Pro W3" charset="-128"/>
        </a:defRPr>
      </a:lvl6pPr>
      <a:lvl7pPr marL="685783" algn="l" defTabSz="342892" rtl="0" fontAlgn="base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Arial" charset="0"/>
          <a:ea typeface="ヒラギノ角ゴ Pro W3" charset="-128"/>
        </a:defRPr>
      </a:lvl7pPr>
      <a:lvl8pPr marL="1028675" algn="l" defTabSz="342892" rtl="0" fontAlgn="base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Arial" charset="0"/>
          <a:ea typeface="ヒラギノ角ゴ Pro W3" charset="-128"/>
        </a:defRPr>
      </a:lvl8pPr>
      <a:lvl9pPr marL="1371566" algn="l" defTabSz="342892" rtl="0" fontAlgn="base">
        <a:spcBef>
          <a:spcPct val="0"/>
        </a:spcBef>
        <a:spcAft>
          <a:spcPct val="0"/>
        </a:spcAft>
        <a:defRPr sz="1500" b="1">
          <a:solidFill>
            <a:schemeClr val="bg1"/>
          </a:solidFill>
          <a:latin typeface="Arial" charset="0"/>
          <a:ea typeface="ヒラギノ角ゴ Pro W3" charset="-128"/>
        </a:defRPr>
      </a:lvl9pPr>
    </p:titleStyle>
    <p:bodyStyle>
      <a:lvl1pPr marL="255588" indent="-255588" algn="l" defTabSz="341313" rtl="0" eaLnBrk="0" fontAlgn="base" hangingPunct="0">
        <a:spcBef>
          <a:spcPct val="20000"/>
        </a:spcBef>
        <a:spcAft>
          <a:spcPts val="450"/>
        </a:spcAft>
        <a:buFont typeface="Arial" panose="020B0604020202020204" pitchFamily="34" charset="0"/>
        <a:buChar char="•"/>
        <a:defRPr sz="2800" b="1" kern="1200">
          <a:solidFill>
            <a:srgbClr val="004C93"/>
          </a:solidFill>
          <a:latin typeface="Arial" panose="020B0604020202020204" pitchFamily="34" charset="0"/>
          <a:ea typeface="ヒラギノ角ゴ Pro W3" charset="-128"/>
          <a:cs typeface="Arial" panose="020B0604020202020204" pitchFamily="34" charset="0"/>
        </a:defRPr>
      </a:lvl1pPr>
      <a:lvl2pPr marL="555625" indent="-212725" algn="l" defTabSz="3413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000000"/>
          </a:solidFill>
          <a:latin typeface="Arial" panose="020B0604020202020204" pitchFamily="34" charset="0"/>
          <a:ea typeface="ヒラギノ角ゴ Pro W3" charset="-128"/>
          <a:cs typeface="Arial" panose="020B0604020202020204" pitchFamily="34" charset="0"/>
        </a:defRPr>
      </a:lvl2pPr>
      <a:lvl3pPr marL="855663" indent="-722313" algn="l" defTabSz="341313" rtl="0" eaLnBrk="0" fontAlgn="base" hangingPunct="0">
        <a:spcBef>
          <a:spcPct val="20000"/>
        </a:spcBef>
        <a:spcAft>
          <a:spcPts val="450"/>
        </a:spcAft>
        <a:buClr>
          <a:schemeClr val="tx2"/>
        </a:buClr>
        <a:buFont typeface="Lucida Grande"/>
        <a:buChar char="▪"/>
        <a:defRPr sz="1600" kern="1200">
          <a:solidFill>
            <a:schemeClr val="tx1"/>
          </a:solidFill>
          <a:latin typeface="Arial" panose="020B0604020202020204" pitchFamily="34" charset="0"/>
          <a:ea typeface="ヒラギノ角ゴ Pro W3" charset="-128"/>
          <a:cs typeface="Arial" panose="020B0604020202020204" pitchFamily="34" charset="0"/>
        </a:defRPr>
      </a:lvl3pPr>
      <a:lvl4pPr marL="1198563" indent="-169863" algn="l" defTabSz="3413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ヒラギノ角ゴ Pro W3" charset="-128"/>
          <a:cs typeface="ヒラギノ角ゴ Pro W3"/>
        </a:defRPr>
      </a:lvl4pPr>
      <a:lvl5pPr marL="1541463" indent="-169863" algn="l" defTabSz="3413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ヒラギノ角ゴ Pro W3" charset="-128"/>
          <a:cs typeface="ヒラギノ角ゴ Pro W3"/>
        </a:defRPr>
      </a:lvl5pPr>
      <a:lvl6pPr marL="1885903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BBDEC758-300E-594D-A753-F0460CC00661}"/>
              </a:ext>
            </a:extLst>
          </p:cNvPr>
          <p:cNvSpPr/>
          <p:nvPr/>
        </p:nvSpPr>
        <p:spPr>
          <a:xfrm>
            <a:off x="179388" y="4478338"/>
            <a:ext cx="8783637" cy="220027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 dirty="0"/>
          </a:p>
        </p:txBody>
      </p:sp>
      <p:sp>
        <p:nvSpPr>
          <p:cNvPr id="11267" name="Textplatzhalter 6" descr="Text">
            <a:extLst>
              <a:ext uri="{FF2B5EF4-FFF2-40B4-BE49-F238E27FC236}">
                <a16:creationId xmlns:a16="http://schemas.microsoft.com/office/drawing/2014/main" id="{94EF522A-2EDD-41C6-8708-58BD9EBAC3F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60363" y="5940425"/>
            <a:ext cx="4476750" cy="269875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de-DE" altLang="de-DE" dirty="0">
                <a:ea typeface="ヒラギノ角ゴ Pro W3"/>
              </a:rPr>
              <a:t>Stand 10.11.2021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e-DE" altLang="de-DE" dirty="0">
              <a:ea typeface="ヒラギノ角ゴ Pro W3"/>
            </a:endParaRPr>
          </a:p>
        </p:txBody>
      </p:sp>
      <p:sp>
        <p:nvSpPr>
          <p:cNvPr id="11268" name="Textplatzhalter 5" descr="Text">
            <a:extLst>
              <a:ext uri="{FF2B5EF4-FFF2-40B4-BE49-F238E27FC236}">
                <a16:creationId xmlns:a16="http://schemas.microsoft.com/office/drawing/2014/main" id="{ACD8783E-93A5-4C9F-8B3F-21CAB8258FB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0363" y="4859338"/>
            <a:ext cx="8301037" cy="674687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341313">
              <a:buFont typeface="Arial" panose="020B0604020202020204" pitchFamily="34" charset="0"/>
              <a:buNone/>
            </a:pPr>
            <a:r>
              <a:rPr lang="de-DE" altLang="de-DE" sz="2600" dirty="0">
                <a:ea typeface="ヒラギノ角ゴ Pro W3"/>
              </a:rPr>
              <a:t>Sicherheitsunterweisung - Präsenzveranstaltungen während der SARS-CoV-2 Pandemie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Datumsplatzhalter 3">
            <a:extLst>
              <a:ext uri="{FF2B5EF4-FFF2-40B4-BE49-F238E27FC236}">
                <a16:creationId xmlns:a16="http://schemas.microsoft.com/office/drawing/2014/main" id="{5C492794-86B7-4FDC-BE8E-7A2CF54B1357}"/>
              </a:ext>
            </a:extLst>
          </p:cNvPr>
          <p:cNvSpPr>
            <a:spLocks noGrp="1"/>
          </p:cNvSpPr>
          <p:nvPr>
            <p:ph type="dt" sz="quarter" idx="14"/>
          </p:nvPr>
        </p:nvSpPr>
        <p:spPr bwMode="auto">
          <a:xfrm>
            <a:off x="3763963" y="6530975"/>
            <a:ext cx="1600200" cy="273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 sz="2800" b="1">
                <a:solidFill>
                  <a:srgbClr val="004C93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1pPr>
            <a:lvl2pPr marL="555625" indent="-212725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2pPr>
            <a:lvl3pPr marL="855663" indent="-169863">
              <a:spcBef>
                <a:spcPct val="20000"/>
              </a:spcBef>
              <a:spcAft>
                <a:spcPts val="450"/>
              </a:spcAft>
              <a:buClr>
                <a:schemeClr val="tx2"/>
              </a:buClr>
              <a:buFont typeface="Lucida Grande"/>
              <a:buChar char="▪"/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3pPr>
            <a:lvl4pPr marL="1198563" indent="-169863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4pPr>
            <a:lvl5pPr marL="1541463" indent="-169863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5pPr>
            <a:lvl6pPr marL="1998663" indent="-169863" defTabSz="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6pPr>
            <a:lvl7pPr marL="2455863" indent="-169863" defTabSz="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7pPr>
            <a:lvl8pPr marL="2913063" indent="-169863" defTabSz="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8pPr>
            <a:lvl9pPr marL="3370263" indent="-169863" defTabSz="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de-DE" altLang="de-DE" sz="1200" b="0" dirty="0">
                <a:latin typeface="Calibri" panose="020F0502020204030204" pitchFamily="34" charset="0"/>
              </a:rPr>
              <a:t>10.11.2021</a:t>
            </a:r>
          </a:p>
        </p:txBody>
      </p:sp>
      <p:sp>
        <p:nvSpPr>
          <p:cNvPr id="2" name="Fußzeilenplatzhalter 4">
            <a:extLst>
              <a:ext uri="{FF2B5EF4-FFF2-40B4-BE49-F238E27FC236}">
                <a16:creationId xmlns:a16="http://schemas.microsoft.com/office/drawing/2014/main" id="{00AC7442-0997-DC4B-BA1E-8ACC2EE760B7}"/>
              </a:ext>
            </a:extLst>
          </p:cNvPr>
          <p:cNvSpPr>
            <a:spLocks noGrp="1" noChangeArrowheads="1"/>
          </p:cNvSpPr>
          <p:nvPr>
            <p:ph type="ftr" sz="quarter" idx="16"/>
          </p:nvPr>
        </p:nvSpPr>
        <p:spPr bwMode="auto">
          <a:xfrm>
            <a:off x="304800" y="6524625"/>
            <a:ext cx="1963738" cy="274638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1pPr>
            <a:lvl2pPr marL="742931" indent="-285743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2pPr>
            <a:lvl3pPr marL="1142972" indent="-228594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3pPr>
            <a:lvl4pPr marL="1600160" indent="-228594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4pPr>
            <a:lvl5pPr marL="2057348" indent="-228594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5pPr>
            <a:lvl6pPr marL="2514537" indent="-228594" defTabSz="3428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6pPr>
            <a:lvl7pPr marL="2971726" indent="-228594" defTabSz="3428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7pPr>
            <a:lvl8pPr marL="3428915" indent="-228594" defTabSz="3428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8pPr>
            <a:lvl9pPr marL="3886103" indent="-228594" defTabSz="3428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9pPr>
          </a:lstStyle>
          <a:p>
            <a:pPr>
              <a:defRPr/>
            </a:pPr>
            <a:r>
              <a:rPr lang="de-DE" altLang="de-DE" dirty="0">
                <a:solidFill>
                  <a:srgbClr val="004C93"/>
                </a:solidFill>
                <a:latin typeface="Calibri"/>
              </a:rPr>
              <a:t>www.uni-due.de</a:t>
            </a:r>
          </a:p>
        </p:txBody>
      </p:sp>
      <p:sp>
        <p:nvSpPr>
          <p:cNvPr id="13316" name="Inhaltsplatzhalter 2">
            <a:extLst>
              <a:ext uri="{FF2B5EF4-FFF2-40B4-BE49-F238E27FC236}">
                <a16:creationId xmlns:a16="http://schemas.microsoft.com/office/drawing/2014/main" id="{5D9889CB-422C-40D0-8FC5-8B9861DD57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411288"/>
            <a:ext cx="8785225" cy="4970462"/>
          </a:xfrm>
          <a:prstGeom prst="rect">
            <a:avLst/>
          </a:prstGeom>
          <a:solidFill>
            <a:srgbClr val="EFE4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8000" tIns="135000" rIns="198000" bIns="135000"/>
          <a:lstStyle>
            <a:lvl1pPr>
              <a:spcBef>
                <a:spcPct val="2000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 sz="2800" b="1">
                <a:solidFill>
                  <a:srgbClr val="004C93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2pPr>
            <a:lvl3pPr marL="857250" indent="-723900">
              <a:spcBef>
                <a:spcPct val="20000"/>
              </a:spcBef>
              <a:spcAft>
                <a:spcPts val="450"/>
              </a:spcAft>
              <a:buClr>
                <a:schemeClr val="tx2"/>
              </a:buClr>
              <a:buFont typeface="Lucida Grande"/>
              <a:buChar char="▪"/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4pPr>
            <a:lvl5pPr marL="1543050" indent="-17145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5pPr>
            <a:lvl6pPr marL="2000250" indent="-171450" defTabSz="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6pPr>
            <a:lvl7pPr marL="2457450" indent="-171450" defTabSz="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7pPr>
            <a:lvl8pPr marL="2914650" indent="-171450" defTabSz="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8pPr>
            <a:lvl9pPr marL="3371850" indent="-171450" defTabSz="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Aft>
                <a:spcPts val="1200"/>
              </a:spcAft>
              <a:buFont typeface="Arial" panose="020B0604020202020204" pitchFamily="34" charset="0"/>
              <a:buNone/>
              <a:defRPr/>
            </a:pPr>
            <a:r>
              <a:rPr lang="de-DE" altLang="de-DE" sz="2200" dirty="0">
                <a:latin typeface="Officina Sans ITC TT Book"/>
              </a:rPr>
              <a:t>Betretungsverbot der UDE</a:t>
            </a:r>
          </a:p>
          <a:p>
            <a:pPr marL="0" lvl="1" indent="0">
              <a:spcAft>
                <a:spcPts val="450"/>
              </a:spcAft>
              <a:buClr>
                <a:schemeClr val="tx2"/>
              </a:buClr>
              <a:buFont typeface="Arial" panose="020B0604020202020204" pitchFamily="34" charset="0"/>
              <a:buNone/>
              <a:defRPr/>
            </a:pPr>
            <a:r>
              <a:rPr lang="de-DE" altLang="de-DE" dirty="0"/>
              <a:t>Ein Betretungsverbot besteht, wenn Sie:</a:t>
            </a:r>
          </a:p>
          <a:p>
            <a:pPr marL="0" lvl="1" indent="180975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r>
              <a:rPr lang="de-DE" altLang="de-DE" dirty="0"/>
              <a:t>sich krank fühlen, Fieber, Husten oder andere Atemwegsinfekte haben,</a:t>
            </a:r>
          </a:p>
          <a:p>
            <a:pPr marL="0" lvl="1" indent="180975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r>
              <a:rPr lang="de-DE" altLang="de-DE" dirty="0"/>
              <a:t>selbst an COVID-19 erkrankt sind,</a:t>
            </a:r>
          </a:p>
          <a:p>
            <a:pPr marL="0" lvl="1" indent="180975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r>
              <a:rPr lang="de-DE" altLang="de-DE" dirty="0"/>
              <a:t>direkte Kontaktperson einer an COVID-19 erkrankten Person sind,</a:t>
            </a:r>
          </a:p>
          <a:p>
            <a:pPr marL="180975" lvl="1" indent="-180975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r>
              <a:rPr lang="de-DE" dirty="0">
                <a:solidFill>
                  <a:schemeClr val="tx1"/>
                </a:solidFill>
              </a:rPr>
              <a:t>aus dem Ausland in das Land Nordrhein Westfalen einreisen                                           und sich in einem Hochrisikogebiet oder Virusvariantengebiet aufgehalten </a:t>
            </a:r>
            <a:br>
              <a:rPr lang="de-DE" dirty="0">
                <a:solidFill>
                  <a:schemeClr val="tx1"/>
                </a:solidFill>
              </a:rPr>
            </a:br>
            <a:r>
              <a:rPr lang="de-DE" dirty="0">
                <a:solidFill>
                  <a:schemeClr val="tx1"/>
                </a:solidFill>
              </a:rPr>
              <a:t>haben, sind die Regelungen zu Quarantäne, Anmelde- und Testpflicht </a:t>
            </a:r>
            <a:br>
              <a:rPr lang="de-DE" dirty="0">
                <a:solidFill>
                  <a:schemeClr val="tx1"/>
                </a:solidFill>
              </a:rPr>
            </a:br>
            <a:r>
              <a:rPr lang="de-DE" dirty="0">
                <a:solidFill>
                  <a:schemeClr val="tx1"/>
                </a:solidFill>
              </a:rPr>
              <a:t>gemäß der aktuellen Coronaeinreiseverordnung zu beachten. </a:t>
            </a:r>
          </a:p>
          <a:p>
            <a:pPr marL="180975" lvl="1" indent="0">
              <a:spcAft>
                <a:spcPts val="450"/>
              </a:spcAft>
              <a:buClr>
                <a:schemeClr val="tx2"/>
              </a:buClr>
              <a:buFont typeface="Arial" panose="020B0604020202020204" pitchFamily="34" charset="0"/>
              <a:buNone/>
              <a:defRPr/>
            </a:pPr>
            <a:r>
              <a:rPr lang="de-DE" altLang="de-DE" dirty="0">
                <a:solidFill>
                  <a:schemeClr val="tx1"/>
                </a:solidFill>
              </a:rPr>
              <a:t>Weitere Reise- und Sicherheitshinweise sind der Seite des Auswärtigen Amtes             sowie des RKI zu entnehmen.</a:t>
            </a:r>
          </a:p>
          <a:p>
            <a:pPr>
              <a:spcAft>
                <a:spcPts val="1200"/>
              </a:spcAft>
              <a:buNone/>
              <a:defRPr/>
            </a:pPr>
            <a:r>
              <a:rPr lang="de-DE" altLang="de-DE" sz="1800" b="0" dirty="0">
                <a:solidFill>
                  <a:schemeClr val="tx1"/>
                </a:solidFill>
                <a:latin typeface="Officina Sans ITC TT Book"/>
              </a:rPr>
              <a:t> </a:t>
            </a:r>
            <a:r>
              <a:rPr lang="de-DE" altLang="de-DE" sz="2200" dirty="0">
                <a:latin typeface="Officina Sans ITC TT Book"/>
              </a:rPr>
              <a:t>Meldepflicht von Corona-Erkrankungen</a:t>
            </a:r>
          </a:p>
          <a:p>
            <a:pPr marL="0" lvl="1" indent="0">
              <a:spcAft>
                <a:spcPts val="450"/>
              </a:spcAft>
              <a:buClr>
                <a:schemeClr val="tx2"/>
              </a:buClr>
              <a:buNone/>
              <a:defRPr/>
            </a:pPr>
            <a:r>
              <a:rPr lang="de-DE" dirty="0"/>
              <a:t>Sollten Sie kurz nach einem Präsenzbesuch an der Universität an Corona erkranken, melden Sie dies bitte beim </a:t>
            </a:r>
            <a:r>
              <a:rPr lang="de-DE" b="1" dirty="0"/>
              <a:t>Studierendensekretariat</a:t>
            </a:r>
            <a:r>
              <a:rPr lang="de-DE" dirty="0"/>
              <a:t> und bei den Dozenten der Veranstaltung(en). </a:t>
            </a:r>
            <a:endParaRPr lang="de-DE" altLang="de-DE" dirty="0"/>
          </a:p>
          <a:p>
            <a:pPr>
              <a:spcAft>
                <a:spcPts val="1200"/>
              </a:spcAft>
              <a:buFont typeface="Arial" panose="020B0604020202020204" pitchFamily="34" charset="0"/>
              <a:buNone/>
              <a:defRPr/>
            </a:pPr>
            <a:endParaRPr lang="de-DE" altLang="de-DE" sz="1800" b="0" dirty="0">
              <a:latin typeface="Officina Sans ITC TT Book"/>
            </a:endParaRPr>
          </a:p>
        </p:txBody>
      </p:sp>
      <p:sp>
        <p:nvSpPr>
          <p:cNvPr id="13317" name="Titel 1" descr="Kopfzeile - Headline">
            <a:extLst>
              <a:ext uri="{FF2B5EF4-FFF2-40B4-BE49-F238E27FC236}">
                <a16:creationId xmlns:a16="http://schemas.microsoft.com/office/drawing/2014/main" id="{A16D7F2D-E2A8-485A-A14F-393F4B311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650" y="939800"/>
            <a:ext cx="5130800" cy="649288"/>
          </a:xfrm>
        </p:spPr>
        <p:txBody>
          <a:bodyPr lIns="135000"/>
          <a:lstStyle/>
          <a:p>
            <a:r>
              <a:rPr lang="de-DE" altLang="de-DE" dirty="0">
                <a:ea typeface="ヒラギノ角ゴ Pro W3"/>
              </a:rPr>
              <a:t>Hier steht der Titel der Seite</a:t>
            </a:r>
          </a:p>
        </p:txBody>
      </p:sp>
      <p:grpSp>
        <p:nvGrpSpPr>
          <p:cNvPr id="13318" name="Gruppieren 5">
            <a:extLst>
              <a:ext uri="{FF2B5EF4-FFF2-40B4-BE49-F238E27FC236}">
                <a16:creationId xmlns:a16="http://schemas.microsoft.com/office/drawing/2014/main" id="{E78E66B5-5943-4EF0-90C6-B8FB261E9105}"/>
              </a:ext>
            </a:extLst>
          </p:cNvPr>
          <p:cNvGrpSpPr>
            <a:grpSpLocks/>
          </p:cNvGrpSpPr>
          <p:nvPr/>
        </p:nvGrpSpPr>
        <p:grpSpPr bwMode="auto">
          <a:xfrm>
            <a:off x="7808913" y="2405063"/>
            <a:ext cx="982662" cy="1008062"/>
            <a:chOff x="7809231" y="3358111"/>
            <a:chExt cx="982800" cy="1008000"/>
          </a:xfrm>
        </p:grpSpPr>
        <p:sp>
          <p:nvSpPr>
            <p:cNvPr id="3" name="Rechteck 2">
              <a:extLst>
                <a:ext uri="{FF2B5EF4-FFF2-40B4-BE49-F238E27FC236}">
                  <a16:creationId xmlns:a16="http://schemas.microsoft.com/office/drawing/2014/main" id="{59BF3381-3D7A-4810-BFA2-E41BF49340C6}"/>
                </a:ext>
              </a:extLst>
            </p:cNvPr>
            <p:cNvSpPr/>
            <p:nvPr/>
          </p:nvSpPr>
          <p:spPr>
            <a:xfrm>
              <a:off x="7809231" y="3358111"/>
              <a:ext cx="982800" cy="100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 dirty="0"/>
            </a:p>
          </p:txBody>
        </p:sp>
        <p:pic>
          <p:nvPicPr>
            <p:cNvPr id="13321" name="Grafik 4">
              <a:extLst>
                <a:ext uri="{FF2B5EF4-FFF2-40B4-BE49-F238E27FC236}">
                  <a16:creationId xmlns:a16="http://schemas.microsoft.com/office/drawing/2014/main" id="{B71C86DB-C2A3-4F3D-9B27-10E03AA14F8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41102" y="3400216"/>
              <a:ext cx="919030" cy="927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3319" name="Grafik 6">
            <a:extLst>
              <a:ext uri="{FF2B5EF4-FFF2-40B4-BE49-F238E27FC236}">
                <a16:creationId xmlns:a16="http://schemas.microsoft.com/office/drawing/2014/main" id="{0E504D8F-EC20-4B7F-8272-CD895CAFB2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8913" y="3646488"/>
            <a:ext cx="950912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Datumsplatzhalter 3">
            <a:extLst>
              <a:ext uri="{FF2B5EF4-FFF2-40B4-BE49-F238E27FC236}">
                <a16:creationId xmlns:a16="http://schemas.microsoft.com/office/drawing/2014/main" id="{30AC21E3-E786-47C0-B44A-7C2F352947FE}"/>
              </a:ext>
            </a:extLst>
          </p:cNvPr>
          <p:cNvSpPr>
            <a:spLocks noGrp="1"/>
          </p:cNvSpPr>
          <p:nvPr>
            <p:ph type="dt" sz="quarter" idx="14"/>
          </p:nvPr>
        </p:nvSpPr>
        <p:spPr bwMode="auto">
          <a:xfrm>
            <a:off x="3763963" y="6530975"/>
            <a:ext cx="1600200" cy="273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 sz="2800" b="1">
                <a:solidFill>
                  <a:srgbClr val="004C93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1pPr>
            <a:lvl2pPr marL="555625" indent="-212725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2pPr>
            <a:lvl3pPr marL="855663" indent="-169863">
              <a:spcBef>
                <a:spcPct val="20000"/>
              </a:spcBef>
              <a:spcAft>
                <a:spcPts val="450"/>
              </a:spcAft>
              <a:buClr>
                <a:schemeClr val="tx2"/>
              </a:buClr>
              <a:buFont typeface="Lucida Grande"/>
              <a:buChar char="▪"/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3pPr>
            <a:lvl4pPr marL="1198563" indent="-169863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4pPr>
            <a:lvl5pPr marL="1541463" indent="-169863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5pPr>
            <a:lvl6pPr marL="1998663" indent="-169863" defTabSz="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6pPr>
            <a:lvl7pPr marL="2455863" indent="-169863" defTabSz="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7pPr>
            <a:lvl8pPr marL="2913063" indent="-169863" defTabSz="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8pPr>
            <a:lvl9pPr marL="3370263" indent="-169863" defTabSz="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de-DE" altLang="de-DE" sz="1200" b="0" dirty="0">
                <a:latin typeface="Calibri" panose="020F0502020204030204" pitchFamily="34" charset="0"/>
              </a:rPr>
              <a:t>10.11.2021</a:t>
            </a:r>
          </a:p>
        </p:txBody>
      </p:sp>
      <p:sp>
        <p:nvSpPr>
          <p:cNvPr id="2" name="Fußzeilenplatzhalter 4">
            <a:extLst>
              <a:ext uri="{FF2B5EF4-FFF2-40B4-BE49-F238E27FC236}">
                <a16:creationId xmlns:a16="http://schemas.microsoft.com/office/drawing/2014/main" id="{00AC7442-0997-DC4B-BA1E-8ACC2EE760B7}"/>
              </a:ext>
            </a:extLst>
          </p:cNvPr>
          <p:cNvSpPr>
            <a:spLocks noGrp="1" noChangeArrowheads="1"/>
          </p:cNvSpPr>
          <p:nvPr>
            <p:ph type="ftr" sz="quarter" idx="16"/>
          </p:nvPr>
        </p:nvSpPr>
        <p:spPr bwMode="auto">
          <a:xfrm>
            <a:off x="304800" y="6524625"/>
            <a:ext cx="1963738" cy="274638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1pPr>
            <a:lvl2pPr marL="742931" indent="-285743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2pPr>
            <a:lvl3pPr marL="1142972" indent="-228594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3pPr>
            <a:lvl4pPr marL="1600160" indent="-228594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4pPr>
            <a:lvl5pPr marL="2057348" indent="-228594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5pPr>
            <a:lvl6pPr marL="2514537" indent="-228594" defTabSz="3428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6pPr>
            <a:lvl7pPr marL="2971726" indent="-228594" defTabSz="3428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7pPr>
            <a:lvl8pPr marL="3428915" indent="-228594" defTabSz="3428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8pPr>
            <a:lvl9pPr marL="3886103" indent="-228594" defTabSz="3428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9pPr>
          </a:lstStyle>
          <a:p>
            <a:pPr>
              <a:defRPr/>
            </a:pPr>
            <a:r>
              <a:rPr lang="de-DE" altLang="de-DE" dirty="0">
                <a:solidFill>
                  <a:schemeClr val="tx2"/>
                </a:solidFill>
                <a:latin typeface="+mn-lt"/>
              </a:rPr>
              <a:t>www.uni-due.de</a:t>
            </a:r>
          </a:p>
        </p:txBody>
      </p:sp>
      <p:sp>
        <p:nvSpPr>
          <p:cNvPr id="17412" name="Inhaltsplatzhalter 2">
            <a:extLst>
              <a:ext uri="{FF2B5EF4-FFF2-40B4-BE49-F238E27FC236}">
                <a16:creationId xmlns:a16="http://schemas.microsoft.com/office/drawing/2014/main" id="{E94E28F3-4ED5-43E0-A27C-1D72A67E75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411288"/>
            <a:ext cx="8785225" cy="4970462"/>
          </a:xfrm>
          <a:prstGeom prst="rect">
            <a:avLst/>
          </a:prstGeom>
          <a:solidFill>
            <a:srgbClr val="EFE4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8000" tIns="135000" rIns="198000" bIns="135000"/>
          <a:lstStyle>
            <a:lvl1pPr>
              <a:spcBef>
                <a:spcPct val="2000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 sz="2800" b="1">
                <a:solidFill>
                  <a:srgbClr val="004C93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1pPr>
            <a:lvl2pPr indent="180975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2pPr>
            <a:lvl3pPr marL="857250" indent="-723900">
              <a:spcBef>
                <a:spcPct val="20000"/>
              </a:spcBef>
              <a:spcAft>
                <a:spcPts val="450"/>
              </a:spcAft>
              <a:buClr>
                <a:schemeClr val="tx2"/>
              </a:buClr>
              <a:buFont typeface="Lucida Grande"/>
              <a:buChar char="▪"/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4pPr>
            <a:lvl5pPr marL="1543050" indent="-17145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5pPr>
            <a:lvl6pPr marL="2000250" indent="-171450" defTabSz="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6pPr>
            <a:lvl7pPr marL="2457450" indent="-171450" defTabSz="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7pPr>
            <a:lvl8pPr marL="2914650" indent="-171450" defTabSz="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8pPr>
            <a:lvl9pPr marL="3371850" indent="-171450" defTabSz="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Aft>
                <a:spcPts val="300"/>
              </a:spcAft>
              <a:buFont typeface="Arial" panose="020B0604020202020204" pitchFamily="34" charset="0"/>
              <a:buNone/>
              <a:defRPr/>
            </a:pPr>
            <a:r>
              <a:rPr lang="de-DE" altLang="de-DE" sz="2200" dirty="0">
                <a:latin typeface="Officina Sans ITC TT Book"/>
              </a:rPr>
              <a:t>3G-Regeln</a:t>
            </a:r>
          </a:p>
          <a:p>
            <a:pPr marL="0" lvl="1" indent="0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None/>
              <a:defRPr/>
            </a:pPr>
            <a:r>
              <a:rPr lang="de-DE" altLang="de-DE" dirty="0">
                <a:solidFill>
                  <a:schemeClr val="tx1"/>
                </a:solidFill>
              </a:rPr>
              <a:t>Geimpft – genesen – getestet gilt als Zugangsvoraussetzung für alle Veranstaltungen der   UDE in Präsenz, z.B. für Lehrveranstaltungen, Praktika, Klausuren, mündliche Prüfungen.</a:t>
            </a:r>
            <a:br>
              <a:rPr lang="de-DE" altLang="de-DE" dirty="0">
                <a:solidFill>
                  <a:schemeClr val="tx1"/>
                </a:solidFill>
              </a:rPr>
            </a:br>
            <a:endParaRPr lang="de-DE" altLang="de-DE" dirty="0">
              <a:solidFill>
                <a:schemeClr val="tx1"/>
              </a:solidFill>
            </a:endParaRPr>
          </a:p>
          <a:p>
            <a:pPr marL="0" lvl="1" indent="0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None/>
              <a:defRPr/>
            </a:pPr>
            <a:r>
              <a:rPr lang="de-DE" altLang="de-DE" sz="2200" b="1" dirty="0">
                <a:solidFill>
                  <a:srgbClr val="004C93"/>
                </a:solidFill>
                <a:latin typeface="Officina Sans ITC TT Book"/>
              </a:rPr>
              <a:t>G</a:t>
            </a:r>
            <a:r>
              <a:rPr lang="de-DE" altLang="de-DE" dirty="0">
                <a:solidFill>
                  <a:schemeClr val="tx1"/>
                </a:solidFill>
              </a:rPr>
              <a:t>eimpft</a:t>
            </a:r>
          </a:p>
          <a:p>
            <a:pPr marL="0" lvl="1" indent="0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None/>
              <a:defRPr/>
            </a:pPr>
            <a:r>
              <a:rPr lang="de-DE" altLang="de-DE" dirty="0">
                <a:solidFill>
                  <a:schemeClr val="tx1"/>
                </a:solidFill>
              </a:rPr>
              <a:t>Der Studierende muss mit einen in der europäischen Union zugelassen Impfstoff    vollständig immunisiert sein und dies mit einen gültigen Impfnachweis nachweisen.</a:t>
            </a:r>
            <a:endParaRPr lang="de-DE" altLang="de-DE" sz="1500" dirty="0">
              <a:solidFill>
                <a:schemeClr val="tx1"/>
              </a:solidFill>
            </a:endParaRPr>
          </a:p>
          <a:p>
            <a:pPr marL="0" lvl="1" indent="0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None/>
              <a:defRPr/>
            </a:pPr>
            <a:r>
              <a:rPr lang="de-DE" altLang="de-DE" sz="2200" b="1" dirty="0">
                <a:solidFill>
                  <a:srgbClr val="004C93"/>
                </a:solidFill>
                <a:latin typeface="Officina Sans ITC TT Book"/>
              </a:rPr>
              <a:t>G</a:t>
            </a:r>
            <a:r>
              <a:rPr lang="de-DE" altLang="de-DE" dirty="0">
                <a:solidFill>
                  <a:schemeClr val="tx1"/>
                </a:solidFill>
              </a:rPr>
              <a:t>enesen</a:t>
            </a:r>
          </a:p>
          <a:p>
            <a:pPr marL="0" lvl="1" indent="0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None/>
              <a:defRPr/>
            </a:pPr>
            <a:r>
              <a:rPr lang="de-DE" altLang="de-DE" dirty="0">
                <a:solidFill>
                  <a:schemeClr val="tx1"/>
                </a:solidFill>
              </a:rPr>
              <a:t>Der Studierende muss einen gültigen Genesungsnachweis vorlegen. Die per </a:t>
            </a:r>
            <a:br>
              <a:rPr lang="de-DE" altLang="de-DE" dirty="0">
                <a:solidFill>
                  <a:schemeClr val="tx1"/>
                </a:solidFill>
              </a:rPr>
            </a:br>
            <a:r>
              <a:rPr lang="de-DE" altLang="de-DE" dirty="0">
                <a:solidFill>
                  <a:schemeClr val="tx1"/>
                </a:solidFill>
              </a:rPr>
              <a:t>PCR-Test nachgewiesene Infektion muss mind. 28 Tage und darf  höchstens </a:t>
            </a:r>
            <a:br>
              <a:rPr lang="de-DE" altLang="de-DE" dirty="0">
                <a:solidFill>
                  <a:schemeClr val="tx1"/>
                </a:solidFill>
              </a:rPr>
            </a:br>
            <a:r>
              <a:rPr lang="de-DE" altLang="de-DE" dirty="0">
                <a:solidFill>
                  <a:schemeClr val="tx1"/>
                </a:solidFill>
              </a:rPr>
              <a:t>90 Tage zurückliegen. Mit einer einmaligen Impfung vor Ablauf der Frist kann</a:t>
            </a:r>
            <a:br>
              <a:rPr lang="de-DE" altLang="de-DE" dirty="0">
                <a:solidFill>
                  <a:schemeClr val="tx1"/>
                </a:solidFill>
              </a:rPr>
            </a:br>
            <a:r>
              <a:rPr lang="de-DE" altLang="de-DE" dirty="0">
                <a:solidFill>
                  <a:schemeClr val="tx1"/>
                </a:solidFill>
              </a:rPr>
              <a:t>die Immunisierung verlängert werden.</a:t>
            </a:r>
          </a:p>
          <a:p>
            <a:pPr marL="0" lvl="1" indent="0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None/>
              <a:defRPr/>
            </a:pPr>
            <a:r>
              <a:rPr lang="de-DE" altLang="de-DE" sz="2200" b="1" dirty="0">
                <a:solidFill>
                  <a:srgbClr val="004C93"/>
                </a:solidFill>
                <a:latin typeface="Officina Sans ITC TT Book"/>
              </a:rPr>
              <a:t>G</a:t>
            </a:r>
            <a:r>
              <a:rPr lang="de-DE" altLang="de-DE" dirty="0">
                <a:solidFill>
                  <a:schemeClr val="tx1"/>
                </a:solidFill>
              </a:rPr>
              <a:t>etestet</a:t>
            </a:r>
          </a:p>
          <a:p>
            <a:pPr marL="0" lvl="1" indent="0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None/>
              <a:defRPr/>
            </a:pPr>
            <a:r>
              <a:rPr lang="de-DE" altLang="de-DE" dirty="0">
                <a:solidFill>
                  <a:schemeClr val="tx1"/>
                </a:solidFill>
              </a:rPr>
              <a:t>Der Studierende muss einen Negativnachweis aus einem Schnelltestzentrum bzw. Bürgerzentrum vorlegen. Dieser darf nicht älter als 24 Stunden sein.</a:t>
            </a:r>
          </a:p>
          <a:p>
            <a:pPr marL="0" lvl="1" indent="0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None/>
              <a:defRPr/>
            </a:pPr>
            <a:endParaRPr lang="de-DE" altLang="de-DE" dirty="0">
              <a:solidFill>
                <a:srgbClr val="FF0000"/>
              </a:solidFill>
            </a:endParaRPr>
          </a:p>
        </p:txBody>
      </p:sp>
      <p:sp>
        <p:nvSpPr>
          <p:cNvPr id="15365" name="Titel 1" descr="Kopfzeile - Headline">
            <a:extLst>
              <a:ext uri="{FF2B5EF4-FFF2-40B4-BE49-F238E27FC236}">
                <a16:creationId xmlns:a16="http://schemas.microsoft.com/office/drawing/2014/main" id="{7EF2ABF7-0946-413E-AF53-C89E593C5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650" y="939800"/>
            <a:ext cx="5130800" cy="649288"/>
          </a:xfrm>
        </p:spPr>
        <p:txBody>
          <a:bodyPr lIns="135000"/>
          <a:lstStyle/>
          <a:p>
            <a:r>
              <a:rPr lang="de-DE" altLang="de-DE" dirty="0">
                <a:ea typeface="ヒラギノ角ゴ Pro W3"/>
              </a:rPr>
              <a:t>Hier steht der Titel der Seite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3BBA3300-DB0C-4939-AC02-48E22DB2B5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616" t="21566" b="21566"/>
          <a:stretch/>
        </p:blipFill>
        <p:spPr>
          <a:xfrm>
            <a:off x="7808403" y="5202805"/>
            <a:ext cx="997805" cy="94320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63329B9F-5C6F-49D4-B585-7A9C7014F8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501" t="19845" r="31731" b="23287"/>
          <a:stretch/>
        </p:blipFill>
        <p:spPr>
          <a:xfrm>
            <a:off x="7808401" y="3937585"/>
            <a:ext cx="997807" cy="94320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C28F15DC-9899-4C5C-8BAD-B5DBA61A343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654" r="66064" b="23318"/>
          <a:stretch/>
        </p:blipFill>
        <p:spPr>
          <a:xfrm>
            <a:off x="7808400" y="2672365"/>
            <a:ext cx="997806" cy="9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2150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Datumsplatzhalter 3">
            <a:extLst>
              <a:ext uri="{FF2B5EF4-FFF2-40B4-BE49-F238E27FC236}">
                <a16:creationId xmlns:a16="http://schemas.microsoft.com/office/drawing/2014/main" id="{30AC21E3-E786-47C0-B44A-7C2F352947FE}"/>
              </a:ext>
            </a:extLst>
          </p:cNvPr>
          <p:cNvSpPr>
            <a:spLocks noGrp="1"/>
          </p:cNvSpPr>
          <p:nvPr>
            <p:ph type="dt" sz="quarter" idx="14"/>
          </p:nvPr>
        </p:nvSpPr>
        <p:spPr bwMode="auto">
          <a:xfrm>
            <a:off x="3763963" y="6530975"/>
            <a:ext cx="1600200" cy="273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 sz="2800" b="1">
                <a:solidFill>
                  <a:srgbClr val="004C93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1pPr>
            <a:lvl2pPr marL="555625" indent="-212725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2pPr>
            <a:lvl3pPr marL="855663" indent="-169863">
              <a:spcBef>
                <a:spcPct val="20000"/>
              </a:spcBef>
              <a:spcAft>
                <a:spcPts val="450"/>
              </a:spcAft>
              <a:buClr>
                <a:schemeClr val="tx2"/>
              </a:buClr>
              <a:buFont typeface="Lucida Grande"/>
              <a:buChar char="▪"/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3pPr>
            <a:lvl4pPr marL="1198563" indent="-169863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4pPr>
            <a:lvl5pPr marL="1541463" indent="-169863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5pPr>
            <a:lvl6pPr marL="1998663" indent="-169863" defTabSz="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6pPr>
            <a:lvl7pPr marL="2455863" indent="-169863" defTabSz="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7pPr>
            <a:lvl8pPr marL="2913063" indent="-169863" defTabSz="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8pPr>
            <a:lvl9pPr marL="3370263" indent="-169863" defTabSz="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de-DE" altLang="de-DE" sz="1200" b="0" dirty="0">
                <a:latin typeface="Calibri" panose="020F0502020204030204" pitchFamily="34" charset="0"/>
              </a:rPr>
              <a:t>10.11.2021</a:t>
            </a:r>
          </a:p>
        </p:txBody>
      </p:sp>
      <p:sp>
        <p:nvSpPr>
          <p:cNvPr id="2" name="Fußzeilenplatzhalter 4">
            <a:extLst>
              <a:ext uri="{FF2B5EF4-FFF2-40B4-BE49-F238E27FC236}">
                <a16:creationId xmlns:a16="http://schemas.microsoft.com/office/drawing/2014/main" id="{00AC7442-0997-DC4B-BA1E-8ACC2EE760B7}"/>
              </a:ext>
            </a:extLst>
          </p:cNvPr>
          <p:cNvSpPr>
            <a:spLocks noGrp="1" noChangeArrowheads="1"/>
          </p:cNvSpPr>
          <p:nvPr>
            <p:ph type="ftr" sz="quarter" idx="16"/>
          </p:nvPr>
        </p:nvSpPr>
        <p:spPr bwMode="auto">
          <a:xfrm>
            <a:off x="304800" y="6524625"/>
            <a:ext cx="1963738" cy="274638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1pPr>
            <a:lvl2pPr marL="742931" indent="-285743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2pPr>
            <a:lvl3pPr marL="1142972" indent="-228594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3pPr>
            <a:lvl4pPr marL="1600160" indent="-228594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4pPr>
            <a:lvl5pPr marL="2057348" indent="-228594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5pPr>
            <a:lvl6pPr marL="2514537" indent="-228594" defTabSz="3428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6pPr>
            <a:lvl7pPr marL="2971726" indent="-228594" defTabSz="3428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7pPr>
            <a:lvl8pPr marL="3428915" indent="-228594" defTabSz="3428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8pPr>
            <a:lvl9pPr marL="3886103" indent="-228594" defTabSz="3428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9pPr>
          </a:lstStyle>
          <a:p>
            <a:pPr>
              <a:defRPr/>
            </a:pPr>
            <a:r>
              <a:rPr lang="de-DE" altLang="de-DE" dirty="0">
                <a:solidFill>
                  <a:schemeClr val="tx2"/>
                </a:solidFill>
                <a:latin typeface="+mn-lt"/>
              </a:rPr>
              <a:t>www.uni-due.de</a:t>
            </a:r>
          </a:p>
        </p:txBody>
      </p:sp>
      <p:sp>
        <p:nvSpPr>
          <p:cNvPr id="17412" name="Inhaltsplatzhalter 2">
            <a:extLst>
              <a:ext uri="{FF2B5EF4-FFF2-40B4-BE49-F238E27FC236}">
                <a16:creationId xmlns:a16="http://schemas.microsoft.com/office/drawing/2014/main" id="{E94E28F3-4ED5-43E0-A27C-1D72A67E75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411288"/>
            <a:ext cx="8785225" cy="4970462"/>
          </a:xfrm>
          <a:prstGeom prst="rect">
            <a:avLst/>
          </a:prstGeom>
          <a:solidFill>
            <a:srgbClr val="EFE4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8000" tIns="135000" rIns="198000" bIns="135000"/>
          <a:lstStyle>
            <a:lvl1pPr>
              <a:spcBef>
                <a:spcPct val="2000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 sz="2800" b="1">
                <a:solidFill>
                  <a:srgbClr val="004C93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1pPr>
            <a:lvl2pPr indent="180975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2pPr>
            <a:lvl3pPr marL="857250" indent="-723900">
              <a:spcBef>
                <a:spcPct val="20000"/>
              </a:spcBef>
              <a:spcAft>
                <a:spcPts val="450"/>
              </a:spcAft>
              <a:buClr>
                <a:schemeClr val="tx2"/>
              </a:buClr>
              <a:buFont typeface="Lucida Grande"/>
              <a:buChar char="▪"/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4pPr>
            <a:lvl5pPr marL="1543050" indent="-17145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5pPr>
            <a:lvl6pPr marL="2000250" indent="-171450" defTabSz="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6pPr>
            <a:lvl7pPr marL="2457450" indent="-171450" defTabSz="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7pPr>
            <a:lvl8pPr marL="2914650" indent="-171450" defTabSz="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8pPr>
            <a:lvl9pPr marL="3371850" indent="-171450" defTabSz="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Aft>
                <a:spcPts val="300"/>
              </a:spcAft>
              <a:buFont typeface="Arial" panose="020B0604020202020204" pitchFamily="34" charset="0"/>
              <a:buNone/>
              <a:defRPr/>
            </a:pPr>
            <a:r>
              <a:rPr lang="de-DE" altLang="de-DE" sz="2200" dirty="0">
                <a:latin typeface="Officina Sans ITC TT Book"/>
              </a:rPr>
              <a:t>Maske tragen</a:t>
            </a:r>
          </a:p>
          <a:p>
            <a:pPr marL="176213" lvl="1" indent="-176213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r>
              <a:rPr lang="de-DE" altLang="de-DE" dirty="0"/>
              <a:t>Tragen Sie grundsätzlich im Gebäude und in Warteschlangen einen </a:t>
            </a:r>
            <a:br>
              <a:rPr lang="de-DE" altLang="de-DE" dirty="0"/>
            </a:br>
            <a:r>
              <a:rPr lang="de-DE" altLang="de-DE" dirty="0"/>
              <a:t>medizinischen Mund-Nasen-Schutz (OP-Maske).</a:t>
            </a:r>
            <a:endParaRPr lang="de-DE" b="0" dirty="0"/>
          </a:p>
          <a:p>
            <a:pPr marL="176213" lvl="1" indent="-176213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r>
              <a:rPr lang="de-DE" dirty="0"/>
              <a:t>Zum notwendigen Verzehr von Speisen und Getränken                                                   kann der Mund-Nasen-Schutz kurz abgenommen werden. </a:t>
            </a:r>
          </a:p>
          <a:p>
            <a:pPr marL="176213" lvl="1" indent="-176213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endParaRPr lang="de-DE" altLang="de-DE" dirty="0"/>
          </a:p>
          <a:p>
            <a:pPr>
              <a:spcBef>
                <a:spcPts val="1200"/>
              </a:spcBef>
              <a:spcAft>
                <a:spcPts val="300"/>
              </a:spcAft>
              <a:buFont typeface="Arial" panose="020B0604020202020204" pitchFamily="34" charset="0"/>
              <a:buNone/>
              <a:defRPr/>
            </a:pPr>
            <a:r>
              <a:rPr lang="de-DE" altLang="de-DE" sz="2200" dirty="0">
                <a:latin typeface="Officina Sans ITC TT Book"/>
              </a:rPr>
              <a:t>Hygiene beachten</a:t>
            </a:r>
          </a:p>
          <a:p>
            <a:pPr marL="180975" lvl="1" indent="-180975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r>
              <a:rPr lang="de-DE" altLang="de-DE" dirty="0"/>
              <a:t>Nutzen Sie die Handdesinfektionsspender                                                                                    im Eingangsbereich bzw. vor den Räumen.</a:t>
            </a:r>
          </a:p>
          <a:p>
            <a:pPr marL="0" lvl="1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r>
              <a:rPr lang="de-DE" altLang="de-DE" dirty="0"/>
              <a:t>Oder waschen Sie gründlich die Hände.</a:t>
            </a:r>
          </a:p>
          <a:p>
            <a:pPr marL="0" lvl="1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r>
              <a:rPr lang="de-DE" altLang="de-DE" dirty="0"/>
              <a:t>Husten-/Niesetikette einhalten (in die Armbeuge).</a:t>
            </a:r>
          </a:p>
          <a:p>
            <a:pPr marL="180975" lvl="1" indent="-180975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r>
              <a:rPr lang="de-DE" altLang="de-DE" dirty="0"/>
              <a:t>Räume ohne eine ausreichende technische Lüftung                                                            müssen regelmäßig gelüftet werden.</a:t>
            </a:r>
          </a:p>
        </p:txBody>
      </p:sp>
      <p:sp>
        <p:nvSpPr>
          <p:cNvPr id="15365" name="Titel 1" descr="Kopfzeile - Headline">
            <a:extLst>
              <a:ext uri="{FF2B5EF4-FFF2-40B4-BE49-F238E27FC236}">
                <a16:creationId xmlns:a16="http://schemas.microsoft.com/office/drawing/2014/main" id="{7EF2ABF7-0946-413E-AF53-C89E593C5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650" y="939800"/>
            <a:ext cx="5130800" cy="649288"/>
          </a:xfrm>
        </p:spPr>
        <p:txBody>
          <a:bodyPr lIns="135000"/>
          <a:lstStyle/>
          <a:p>
            <a:r>
              <a:rPr lang="de-DE" altLang="de-DE" dirty="0">
                <a:ea typeface="ヒラギノ角ゴ Pro W3"/>
              </a:rPr>
              <a:t>Hier steht der Titel der Seite</a:t>
            </a:r>
          </a:p>
        </p:txBody>
      </p:sp>
      <p:pic>
        <p:nvPicPr>
          <p:cNvPr id="15366" name="Grafik 5">
            <a:extLst>
              <a:ext uri="{FF2B5EF4-FFF2-40B4-BE49-F238E27FC236}">
                <a16:creationId xmlns:a16="http://schemas.microsoft.com/office/drawing/2014/main" id="{F191E7B2-91E0-4980-AE2A-CAB847DF84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8913" y="1700213"/>
            <a:ext cx="984250" cy="98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Grafik 6">
            <a:extLst>
              <a:ext uri="{FF2B5EF4-FFF2-40B4-BE49-F238E27FC236}">
                <a16:creationId xmlns:a16="http://schemas.microsoft.com/office/drawing/2014/main" id="{6EFBA25F-0578-4280-B177-966C4F5706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70" t="78387" r="10060"/>
          <a:stretch>
            <a:fillRect/>
          </a:stretch>
        </p:blipFill>
        <p:spPr bwMode="auto">
          <a:xfrm>
            <a:off x="7810500" y="3681413"/>
            <a:ext cx="982663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Grafik 8">
            <a:extLst>
              <a:ext uri="{FF2B5EF4-FFF2-40B4-BE49-F238E27FC236}">
                <a16:creationId xmlns:a16="http://schemas.microsoft.com/office/drawing/2014/main" id="{5569D640-2F55-41DA-8D2C-3A34F61235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59" t="34810" r="10172" b="43578"/>
          <a:stretch>
            <a:fillRect/>
          </a:stretch>
        </p:blipFill>
        <p:spPr bwMode="auto">
          <a:xfrm>
            <a:off x="7808913" y="4816475"/>
            <a:ext cx="982662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Datumsplatzhalter 3">
            <a:extLst>
              <a:ext uri="{FF2B5EF4-FFF2-40B4-BE49-F238E27FC236}">
                <a16:creationId xmlns:a16="http://schemas.microsoft.com/office/drawing/2014/main" id="{12F9482A-1356-4AFC-BCFD-C609979E016E}"/>
              </a:ext>
            </a:extLst>
          </p:cNvPr>
          <p:cNvSpPr>
            <a:spLocks noGrp="1"/>
          </p:cNvSpPr>
          <p:nvPr>
            <p:ph type="dt" sz="quarter" idx="14"/>
          </p:nvPr>
        </p:nvSpPr>
        <p:spPr bwMode="auto">
          <a:xfrm>
            <a:off x="3763963" y="6530975"/>
            <a:ext cx="1600200" cy="273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 sz="2800" b="1">
                <a:solidFill>
                  <a:srgbClr val="004C93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1pPr>
            <a:lvl2pPr marL="555625" indent="-212725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2pPr>
            <a:lvl3pPr marL="855663" indent="-169863">
              <a:spcBef>
                <a:spcPct val="20000"/>
              </a:spcBef>
              <a:spcAft>
                <a:spcPts val="450"/>
              </a:spcAft>
              <a:buClr>
                <a:schemeClr val="tx2"/>
              </a:buClr>
              <a:buFont typeface="Lucida Grande"/>
              <a:buChar char="▪"/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3pPr>
            <a:lvl4pPr marL="1198563" indent="-169863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4pPr>
            <a:lvl5pPr marL="1541463" indent="-169863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5pPr>
            <a:lvl6pPr marL="1998663" indent="-169863" defTabSz="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6pPr>
            <a:lvl7pPr marL="2455863" indent="-169863" defTabSz="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7pPr>
            <a:lvl8pPr marL="2913063" indent="-169863" defTabSz="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8pPr>
            <a:lvl9pPr marL="3370263" indent="-169863" defTabSz="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de-DE" altLang="de-DE" sz="1200" b="0" dirty="0">
                <a:latin typeface="Calibri" panose="020F0502020204030204" pitchFamily="34" charset="0"/>
              </a:rPr>
              <a:t>10.11.2021</a:t>
            </a:r>
          </a:p>
        </p:txBody>
      </p:sp>
      <p:sp>
        <p:nvSpPr>
          <p:cNvPr id="2" name="Fußzeilenplatzhalter 4">
            <a:extLst>
              <a:ext uri="{FF2B5EF4-FFF2-40B4-BE49-F238E27FC236}">
                <a16:creationId xmlns:a16="http://schemas.microsoft.com/office/drawing/2014/main" id="{00AC7442-0997-DC4B-BA1E-8ACC2EE760B7}"/>
              </a:ext>
            </a:extLst>
          </p:cNvPr>
          <p:cNvSpPr>
            <a:spLocks noGrp="1" noChangeArrowheads="1"/>
          </p:cNvSpPr>
          <p:nvPr>
            <p:ph type="ftr" sz="quarter" idx="16"/>
          </p:nvPr>
        </p:nvSpPr>
        <p:spPr bwMode="auto">
          <a:xfrm>
            <a:off x="304800" y="6524625"/>
            <a:ext cx="1963738" cy="274638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1pPr>
            <a:lvl2pPr marL="742931" indent="-285743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2pPr>
            <a:lvl3pPr marL="1142972" indent="-228594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3pPr>
            <a:lvl4pPr marL="1600160" indent="-228594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4pPr>
            <a:lvl5pPr marL="2057348" indent="-228594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5pPr>
            <a:lvl6pPr marL="2514537" indent="-228594" defTabSz="3428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6pPr>
            <a:lvl7pPr marL="2971726" indent="-228594" defTabSz="3428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7pPr>
            <a:lvl8pPr marL="3428915" indent="-228594" defTabSz="3428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8pPr>
            <a:lvl9pPr marL="3886103" indent="-228594" defTabSz="34289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9pPr>
          </a:lstStyle>
          <a:p>
            <a:pPr>
              <a:defRPr/>
            </a:pPr>
            <a:r>
              <a:rPr lang="de-DE" altLang="de-DE" dirty="0">
                <a:solidFill>
                  <a:srgbClr val="004C93"/>
                </a:solidFill>
                <a:latin typeface="Calibri"/>
              </a:rPr>
              <a:t>www.uni-due.de</a:t>
            </a:r>
          </a:p>
        </p:txBody>
      </p:sp>
      <p:sp>
        <p:nvSpPr>
          <p:cNvPr id="13316" name="Inhaltsplatzhalter 2">
            <a:extLst>
              <a:ext uri="{FF2B5EF4-FFF2-40B4-BE49-F238E27FC236}">
                <a16:creationId xmlns:a16="http://schemas.microsoft.com/office/drawing/2014/main" id="{2DEF66B9-59C0-41B7-9791-4363E8B394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411288"/>
            <a:ext cx="8785225" cy="4970462"/>
          </a:xfrm>
          <a:prstGeom prst="rect">
            <a:avLst/>
          </a:prstGeom>
          <a:solidFill>
            <a:srgbClr val="EFE4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8000" tIns="135000" rIns="198000" bIns="135000"/>
          <a:lstStyle>
            <a:lvl1pPr>
              <a:spcBef>
                <a:spcPct val="2000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 sz="2800" b="1">
                <a:solidFill>
                  <a:srgbClr val="004C93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rgbClr val="000000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2pPr>
            <a:lvl3pPr marL="857250" indent="-723900">
              <a:spcBef>
                <a:spcPct val="20000"/>
              </a:spcBef>
              <a:spcAft>
                <a:spcPts val="450"/>
              </a:spcAft>
              <a:buClr>
                <a:schemeClr val="tx2"/>
              </a:buClr>
              <a:buFont typeface="Lucida Grande"/>
              <a:buChar char="▪"/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4pPr>
            <a:lvl5pPr marL="1543050" indent="-17145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5pPr>
            <a:lvl6pPr marL="2000250" indent="-171450" defTabSz="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6pPr>
            <a:lvl7pPr marL="2457450" indent="-171450" defTabSz="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7pPr>
            <a:lvl8pPr marL="2914650" indent="-171450" defTabSz="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8pPr>
            <a:lvl9pPr marL="3371850" indent="-171450" defTabSz="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/>
            </a:pPr>
            <a:r>
              <a:rPr lang="de-DE" altLang="de-DE" sz="2200" dirty="0">
                <a:latin typeface="Officina Sans ITC TT Book"/>
              </a:rPr>
              <a:t>Abstand halten</a:t>
            </a:r>
          </a:p>
          <a:p>
            <a:pPr marL="0" lvl="1" indent="180975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r>
              <a:rPr lang="de-DE" altLang="de-DE" dirty="0"/>
              <a:t>Halten Sie grundsätzlich zu anderen Personen einen Mindestabstand von 1,5 m.</a:t>
            </a:r>
          </a:p>
          <a:p>
            <a:pPr marL="177800" lvl="1" indent="-177800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r>
              <a:rPr lang="de-DE" altLang="de-DE" dirty="0"/>
              <a:t>Aufgrund der 3G-Zugangsregel darf der Mindestabstand von 1,5 m zwischen                  den Sitzplätzen in Hörsälen und Seminarräumen unterschritten werden.</a:t>
            </a:r>
          </a:p>
          <a:p>
            <a:pPr marL="0" lvl="1" indent="180975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r>
              <a:rPr lang="de-DE" altLang="de-DE" dirty="0"/>
              <a:t>Schütteln Sie keine Hände.</a:t>
            </a:r>
          </a:p>
          <a:p>
            <a:pPr marL="177800" lvl="1" indent="-177800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r>
              <a:rPr lang="de-DE" altLang="de-DE" dirty="0"/>
              <a:t>Beachten Sie die teilweise vorhandenen Einbahnstraßen                                                                       in den Gebäuden bzw. Räumen, um Begegnungen zu reduzieren.</a:t>
            </a:r>
          </a:p>
          <a:p>
            <a:pPr marL="177800" lvl="1" indent="-177800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r>
              <a:rPr lang="de-DE" altLang="de-DE" dirty="0"/>
              <a:t>Aufzüge können maximal von 2 Personen gleichzeitig benutzt werden.</a:t>
            </a:r>
          </a:p>
          <a:p>
            <a:pPr marL="177800" lvl="1" indent="-177800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r>
              <a:rPr lang="de-DE" altLang="de-DE" dirty="0"/>
              <a:t>In den Toiletten dürfen unmittelbar nebeneinanderliegende,                                                   nicht voneinander abgetrennte Plätze nicht gleichzeitig genutzt werden.</a:t>
            </a:r>
            <a:endParaRPr lang="de-DE" altLang="de-DE" dirty="0">
              <a:solidFill>
                <a:srgbClr val="FF0000"/>
              </a:solidFill>
            </a:endParaRPr>
          </a:p>
          <a:p>
            <a:pPr marL="0" lvl="1" indent="0">
              <a:spcBef>
                <a:spcPts val="1200"/>
              </a:spcBef>
              <a:spcAft>
                <a:spcPts val="300"/>
              </a:spcAft>
              <a:buClr>
                <a:schemeClr val="tx2"/>
              </a:buClr>
              <a:buNone/>
              <a:defRPr/>
            </a:pPr>
            <a:r>
              <a:rPr lang="de-DE" altLang="de-DE" sz="2200" b="1" dirty="0">
                <a:solidFill>
                  <a:srgbClr val="004C93"/>
                </a:solidFill>
                <a:latin typeface="Officina Sans ITC TT Book"/>
              </a:rPr>
              <a:t>Dokumentation</a:t>
            </a:r>
          </a:p>
          <a:p>
            <a:pPr marL="177800" lvl="1" indent="-177800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r>
              <a:rPr lang="de-DE" altLang="de-DE" dirty="0"/>
              <a:t>Die Teilnehmenden-Erfassung zur Rückverfolgbarkeit ist zurzeit nicht erforderlich!</a:t>
            </a:r>
          </a:p>
          <a:p>
            <a:pPr marL="177800" lvl="1" indent="-177800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r>
              <a:rPr lang="de-DE" altLang="de-DE" dirty="0"/>
              <a:t>Die UDE empfiehlt Ihnen jedoch die Nutzung der Corona-Warn-App.</a:t>
            </a:r>
          </a:p>
          <a:p>
            <a:pPr marL="0" lvl="1" indent="0" algn="ctr">
              <a:spcBef>
                <a:spcPts val="1200"/>
              </a:spcBef>
              <a:spcAft>
                <a:spcPts val="450"/>
              </a:spcAft>
              <a:buClr>
                <a:schemeClr val="tx2"/>
              </a:buClr>
              <a:buFont typeface="Arial" panose="020B0604020202020204" pitchFamily="34" charset="0"/>
              <a:buNone/>
              <a:defRPr/>
            </a:pPr>
            <a:r>
              <a:rPr lang="de-DE" altLang="de-DE" dirty="0"/>
              <a:t>Für mögliche Fragen erreichen Sie uns per E-Mail unter: </a:t>
            </a:r>
            <a:r>
              <a:rPr lang="de-DE" altLang="de-DE" b="1" dirty="0">
                <a:solidFill>
                  <a:schemeClr val="tx1"/>
                </a:solidFill>
              </a:rPr>
              <a:t>corona@uni-due.de</a:t>
            </a:r>
            <a:endParaRPr lang="de-DE" altLang="de-DE" b="1" dirty="0">
              <a:solidFill>
                <a:srgbClr val="FF0000"/>
              </a:solidFill>
            </a:endParaRPr>
          </a:p>
          <a:p>
            <a:pPr marL="0" lvl="1" indent="0">
              <a:spcAft>
                <a:spcPts val="450"/>
              </a:spcAft>
              <a:buClr>
                <a:schemeClr val="tx2"/>
              </a:buClr>
              <a:buFont typeface="Arial" panose="020B0604020202020204" pitchFamily="34" charset="0"/>
              <a:buNone/>
              <a:defRPr/>
            </a:pPr>
            <a:endParaRPr lang="de-DE" altLang="de-DE" dirty="0"/>
          </a:p>
        </p:txBody>
      </p:sp>
      <p:sp>
        <p:nvSpPr>
          <p:cNvPr id="16389" name="Titel 1" descr="Kopfzeile - Headline">
            <a:extLst>
              <a:ext uri="{FF2B5EF4-FFF2-40B4-BE49-F238E27FC236}">
                <a16:creationId xmlns:a16="http://schemas.microsoft.com/office/drawing/2014/main" id="{F40925B2-43EF-425D-86F1-C2EE13EDFB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650" y="939800"/>
            <a:ext cx="5130800" cy="649288"/>
          </a:xfrm>
        </p:spPr>
        <p:txBody>
          <a:bodyPr lIns="135000"/>
          <a:lstStyle/>
          <a:p>
            <a:r>
              <a:rPr lang="de-DE" altLang="de-DE" dirty="0">
                <a:ea typeface="ヒラギノ角ゴ Pro W3"/>
              </a:rPr>
              <a:t>Hier steht der Titel der Seite</a:t>
            </a:r>
          </a:p>
        </p:txBody>
      </p:sp>
      <p:pic>
        <p:nvPicPr>
          <p:cNvPr id="16390" name="Grafik 7">
            <a:extLst>
              <a:ext uri="{FF2B5EF4-FFF2-40B4-BE49-F238E27FC236}">
                <a16:creationId xmlns:a16="http://schemas.microsoft.com/office/drawing/2014/main" id="{0D80A109-74A3-4AE1-8863-2AFCAA2170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30" t="56764" r="9900" b="21623"/>
          <a:stretch>
            <a:fillRect/>
          </a:stretch>
        </p:blipFill>
        <p:spPr bwMode="auto">
          <a:xfrm>
            <a:off x="7808913" y="1949450"/>
            <a:ext cx="982662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Grafik 9">
            <a:extLst>
              <a:ext uri="{FF2B5EF4-FFF2-40B4-BE49-F238E27FC236}">
                <a16:creationId xmlns:a16="http://schemas.microsoft.com/office/drawing/2014/main" id="{79484AB2-197F-4BEE-9882-31BEE55C2D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91" t="13423" r="9740" b="64964"/>
          <a:stretch>
            <a:fillRect/>
          </a:stretch>
        </p:blipFill>
        <p:spPr bwMode="auto">
          <a:xfrm>
            <a:off x="7808913" y="3094038"/>
            <a:ext cx="982662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platzhalter 11" descr="Text">
            <a:extLst>
              <a:ext uri="{FF2B5EF4-FFF2-40B4-BE49-F238E27FC236}">
                <a16:creationId xmlns:a16="http://schemas.microsoft.com/office/drawing/2014/main" id="{97E61AE5-3FB9-43A6-8C99-36C8B1B5F2A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0363" y="2519363"/>
            <a:ext cx="6519862" cy="148590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de-DE" altLang="de-DE" dirty="0">
                <a:ea typeface="ヒラギノ角ゴ Pro W3"/>
              </a:rPr>
              <a:t>Vielen Dank                          für Ihre            Aufmerksamkeit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UDE">
      <a:dk1>
        <a:sysClr val="windowText" lastClr="000000"/>
      </a:dk1>
      <a:lt1>
        <a:sysClr val="window" lastClr="FFFFFF"/>
      </a:lt1>
      <a:dk2>
        <a:srgbClr val="004C93"/>
      </a:dk2>
      <a:lt2>
        <a:srgbClr val="EFE4BF"/>
      </a:lt2>
      <a:accent1>
        <a:srgbClr val="DFE4F2"/>
      </a:accent1>
      <a:accent2>
        <a:srgbClr val="3B5988"/>
      </a:accent2>
      <a:accent3>
        <a:srgbClr val="4F75B1"/>
      </a:accent3>
      <a:accent4>
        <a:srgbClr val="758FC3"/>
      </a:accent4>
      <a:accent5>
        <a:srgbClr val="A1B0D2"/>
      </a:accent5>
      <a:accent6>
        <a:srgbClr val="C1CADF"/>
      </a:accent6>
      <a:hlink>
        <a:srgbClr val="FFFFFF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496</Words>
  <Application>Microsoft Office PowerPoint</Application>
  <PresentationFormat>Bildschirmpräsentation (4:3)</PresentationFormat>
  <Paragraphs>54</Paragraphs>
  <Slides>6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5" baseType="lpstr">
      <vt:lpstr>Arial</vt:lpstr>
      <vt:lpstr>Calibri</vt:lpstr>
      <vt:lpstr>Geneva</vt:lpstr>
      <vt:lpstr>Lucida Grande</vt:lpstr>
      <vt:lpstr>Officina Sans ITC Pro Book</vt:lpstr>
      <vt:lpstr>Officina Sans ITC TT Book</vt:lpstr>
      <vt:lpstr>Wingdings</vt:lpstr>
      <vt:lpstr>ヒラギノ角ゴ Pro W3</vt:lpstr>
      <vt:lpstr>Office-Design</vt:lpstr>
      <vt:lpstr>PowerPoint-Präsentation</vt:lpstr>
      <vt:lpstr>Hier steht der Titel der Seite</vt:lpstr>
      <vt:lpstr>Hier steht der Titel der Seite</vt:lpstr>
      <vt:lpstr>Hier steht der Titel der Seite</vt:lpstr>
      <vt:lpstr>Hier steht der Titel der Seite</vt:lpstr>
      <vt:lpstr>PowerPoint-Präsentation</vt:lpstr>
    </vt:vector>
  </TitlesOfParts>
  <Company>move:elevator GmbH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Markus Lacum</dc:creator>
  <cp:lastModifiedBy>Weinmann, Elke</cp:lastModifiedBy>
  <cp:revision>240</cp:revision>
  <cp:lastPrinted>2019-03-15T10:05:58Z</cp:lastPrinted>
  <dcterms:created xsi:type="dcterms:W3CDTF">2012-08-27T10:28:54Z</dcterms:created>
  <dcterms:modified xsi:type="dcterms:W3CDTF">2022-02-07T11:36:16Z</dcterms:modified>
</cp:coreProperties>
</file>