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71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lge, Carmela" initials="CW" lastIdx="2" clrIdx="0">
    <p:extLst>
      <p:ext uri="{19B8F6BF-5375-455C-9EA6-DF929625EA0E}">
        <p15:presenceInfo xmlns:p15="http://schemas.microsoft.com/office/powerpoint/2012/main" userId="Welge, Carme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49E"/>
    <a:srgbClr val="23A4DD"/>
    <a:srgbClr val="025597"/>
    <a:srgbClr val="025599"/>
    <a:srgbClr val="02559A"/>
    <a:srgbClr val="095297"/>
    <a:srgbClr val="24A4DC"/>
    <a:srgbClr val="2F528F"/>
    <a:srgbClr val="94D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37DC623C-9902-4772-B6CE-0824F95B16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579"/>
          <a:stretch/>
        </p:blipFill>
        <p:spPr>
          <a:xfrm>
            <a:off x="-1" y="0"/>
            <a:ext cx="7559675" cy="1426604"/>
          </a:xfrm>
          <a:prstGeom prst="rect">
            <a:avLst/>
          </a:prstGeom>
        </p:spPr>
      </p:pic>
      <p:sp>
        <p:nvSpPr>
          <p:cNvPr id="9" name="Rechteck 8">
            <a:extLst>
              <a:ext uri="{FF2B5EF4-FFF2-40B4-BE49-F238E27FC236}">
                <a16:creationId xmlns:a16="http://schemas.microsoft.com/office/drawing/2014/main" id="{3224F3D1-0CE4-4841-96FC-C834ABCDDF3B}"/>
              </a:ext>
            </a:extLst>
          </p:cNvPr>
          <p:cNvSpPr/>
          <p:nvPr userDrawn="1"/>
        </p:nvSpPr>
        <p:spPr>
          <a:xfrm>
            <a:off x="119270" y="713302"/>
            <a:ext cx="4028660" cy="386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104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CA3A9-1415-4E25-B19D-1BD51B81BE03}" type="datetimeFigureOut">
              <a:rPr lang="de-DE" smtClean="0"/>
              <a:t>29.07.2020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B852E-F370-46FC-A5E3-AD18EA8CE6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279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CA369B11-DE72-497D-BC3A-0E906FE3EE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5" t="24959" r="585" b="17190"/>
          <a:stretch/>
        </p:blipFill>
        <p:spPr>
          <a:xfrm>
            <a:off x="1704964" y="7057622"/>
            <a:ext cx="4402700" cy="3309061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5005DCF6-BAF7-4778-9B51-7FB4CFF677C3}"/>
              </a:ext>
            </a:extLst>
          </p:cNvPr>
          <p:cNvSpPr txBox="1"/>
          <p:nvPr/>
        </p:nvSpPr>
        <p:spPr>
          <a:xfrm>
            <a:off x="1986347" y="7401312"/>
            <a:ext cx="3978333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DE" sz="2400" i="1" spc="40" dirty="0">
                <a:solidFill>
                  <a:srgbClr val="0049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</a:t>
            </a:r>
            <a:r>
              <a:rPr lang="de-DE" sz="2700" i="1" spc="40" dirty="0">
                <a:solidFill>
                  <a:srgbClr val="0254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Sa. und So., </a:t>
            </a:r>
          </a:p>
          <a:p>
            <a:pPr lvl="0"/>
            <a:r>
              <a:rPr lang="de-DE" sz="2000" i="1" spc="40" dirty="0">
                <a:solidFill>
                  <a:srgbClr val="0254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Zugang über S05 Haupteingang</a:t>
            </a:r>
          </a:p>
          <a:p>
            <a:pPr lvl="0"/>
            <a:endParaRPr lang="de-DE" sz="2000" i="1" spc="40" dirty="0">
              <a:solidFill>
                <a:srgbClr val="00498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700" i="1" spc="40" dirty="0">
                <a:solidFill>
                  <a:srgbClr val="0254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On Sat. and Sun., </a:t>
            </a:r>
          </a:p>
          <a:p>
            <a:pPr lvl="0"/>
            <a:r>
              <a:rPr lang="en-US" sz="2000" i="1" spc="40" dirty="0">
                <a:solidFill>
                  <a:srgbClr val="0254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please access via the S05 </a:t>
            </a:r>
          </a:p>
          <a:p>
            <a:pPr lvl="0"/>
            <a:r>
              <a:rPr lang="en-US" sz="2000" i="1" spc="40" dirty="0">
                <a:solidFill>
                  <a:srgbClr val="0254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main entrance</a:t>
            </a:r>
            <a:endParaRPr lang="de-DE" sz="2000" i="1" spc="40" dirty="0">
              <a:solidFill>
                <a:srgbClr val="0254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FDB4511-8761-44E1-973C-25FD7812DE9B}"/>
              </a:ext>
            </a:extLst>
          </p:cNvPr>
          <p:cNvSpPr/>
          <p:nvPr/>
        </p:nvSpPr>
        <p:spPr>
          <a:xfrm>
            <a:off x="1608137" y="2022634"/>
            <a:ext cx="4597400" cy="4413250"/>
          </a:xfrm>
          <a:prstGeom prst="ellipse">
            <a:avLst/>
          </a:prstGeom>
          <a:solidFill>
            <a:srgbClr val="02549E"/>
          </a:solidFill>
          <a:ln>
            <a:solidFill>
              <a:srgbClr val="0254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40E4DD8-569E-450B-BAA1-732EC6443FFF}"/>
              </a:ext>
            </a:extLst>
          </p:cNvPr>
          <p:cNvSpPr/>
          <p:nvPr/>
        </p:nvSpPr>
        <p:spPr>
          <a:xfrm>
            <a:off x="1458912" y="1857533"/>
            <a:ext cx="4895850" cy="4732359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: nach unten 13">
            <a:extLst>
              <a:ext uri="{FF2B5EF4-FFF2-40B4-BE49-F238E27FC236}">
                <a16:creationId xmlns:a16="http://schemas.microsoft.com/office/drawing/2014/main" id="{F18F1CCA-52B6-431F-AF02-F9330B3DADA1}"/>
              </a:ext>
            </a:extLst>
          </p:cNvPr>
          <p:cNvSpPr/>
          <p:nvPr/>
        </p:nvSpPr>
        <p:spPr>
          <a:xfrm rot="10800000">
            <a:off x="2810255" y="2370287"/>
            <a:ext cx="2193163" cy="370684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805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</Words>
  <Application>Microsoft Office PowerPoint</Application>
  <PresentationFormat>Benutzerdefiniert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Töws, Olga</dc:creator>
  <cp:lastModifiedBy>Olga Töws</cp:lastModifiedBy>
  <cp:revision>57</cp:revision>
  <dcterms:created xsi:type="dcterms:W3CDTF">2020-06-26T05:12:02Z</dcterms:created>
  <dcterms:modified xsi:type="dcterms:W3CDTF">2020-07-29T11:44:44Z</dcterms:modified>
</cp:coreProperties>
</file>