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7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ge, Carmela" initials="CW" lastIdx="2" clrIdx="0">
    <p:extLst>
      <p:ext uri="{19B8F6BF-5375-455C-9EA6-DF929625EA0E}">
        <p15:presenceInfo xmlns:p15="http://schemas.microsoft.com/office/powerpoint/2012/main" userId="Welge, Carm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49E"/>
    <a:srgbClr val="23A4DD"/>
    <a:srgbClr val="025597"/>
    <a:srgbClr val="025599"/>
    <a:srgbClr val="02559A"/>
    <a:srgbClr val="095297"/>
    <a:srgbClr val="24A4DC"/>
    <a:srgbClr val="2F528F"/>
    <a:srgbClr val="94D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37DC623C-9902-4772-B6CE-0824F95B16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79"/>
          <a:stretch/>
        </p:blipFill>
        <p:spPr>
          <a:xfrm>
            <a:off x="-1" y="0"/>
            <a:ext cx="7559675" cy="1426604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3224F3D1-0CE4-4841-96FC-C834ABCDDF3B}"/>
              </a:ext>
            </a:extLst>
          </p:cNvPr>
          <p:cNvSpPr/>
          <p:nvPr userDrawn="1"/>
        </p:nvSpPr>
        <p:spPr>
          <a:xfrm>
            <a:off x="119270" y="713302"/>
            <a:ext cx="4028660" cy="386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04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A3A9-1415-4E25-B19D-1BD51B81BE03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852E-F370-46FC-A5E3-AD18EA8CE6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79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D140D71-8808-4715-ABF5-29232D423E41}"/>
              </a:ext>
            </a:extLst>
          </p:cNvPr>
          <p:cNvSpPr txBox="1"/>
          <p:nvPr/>
        </p:nvSpPr>
        <p:spPr>
          <a:xfrm>
            <a:off x="603950" y="1891303"/>
            <a:ext cx="66154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i="1" spc="70" dirty="0">
                <a:solidFill>
                  <a:srgbClr val="02549E"/>
                </a:solidFill>
                <a:cs typeface="Arial" panose="020B0604020202020204" pitchFamily="34" charset="0"/>
              </a:rPr>
              <a:t>Bitte Hände desinfizieren</a:t>
            </a:r>
          </a:p>
          <a:p>
            <a:endParaRPr lang="de-DE" sz="4800" i="1" spc="70" dirty="0">
              <a:solidFill>
                <a:srgbClr val="00498F"/>
              </a:solidFill>
              <a:cs typeface="Arial" panose="020B0604020202020204" pitchFamily="34" charset="0"/>
            </a:endParaRPr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BCC812BE-802D-4C27-9B52-36F05B9C0A07}"/>
              </a:ext>
            </a:extLst>
          </p:cNvPr>
          <p:cNvSpPr/>
          <p:nvPr/>
        </p:nvSpPr>
        <p:spPr>
          <a:xfrm>
            <a:off x="3073676" y="7759779"/>
            <a:ext cx="1412322" cy="2081462"/>
          </a:xfrm>
          <a:prstGeom prst="downArrow">
            <a:avLst/>
          </a:prstGeom>
          <a:solidFill>
            <a:srgbClr val="02549E"/>
          </a:solidFill>
          <a:ln>
            <a:solidFill>
              <a:srgbClr val="025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4AF02A8-36FF-4650-AC41-9C419901AFBA}"/>
              </a:ext>
            </a:extLst>
          </p:cNvPr>
          <p:cNvSpPr txBox="1"/>
          <p:nvPr/>
        </p:nvSpPr>
        <p:spPr>
          <a:xfrm>
            <a:off x="681630" y="2744378"/>
            <a:ext cx="6498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i="1" spc="40" dirty="0" err="1">
                <a:solidFill>
                  <a:srgbClr val="02549E"/>
                </a:solidFill>
                <a:cs typeface="Arial" panose="020B0604020202020204" pitchFamily="34" charset="0"/>
              </a:rPr>
              <a:t>Please</a:t>
            </a:r>
            <a:r>
              <a:rPr lang="de-DE" sz="4400" i="1" spc="40" dirty="0">
                <a:solidFill>
                  <a:srgbClr val="02549E"/>
                </a:solidFill>
                <a:cs typeface="Arial" panose="020B0604020202020204" pitchFamily="34" charset="0"/>
              </a:rPr>
              <a:t> </a:t>
            </a:r>
            <a:r>
              <a:rPr lang="de-DE" sz="4400" i="1" spc="40" dirty="0" err="1">
                <a:solidFill>
                  <a:srgbClr val="02549E"/>
                </a:solidFill>
                <a:cs typeface="Arial" panose="020B0604020202020204" pitchFamily="34" charset="0"/>
              </a:rPr>
              <a:t>disinfect</a:t>
            </a:r>
            <a:r>
              <a:rPr lang="de-DE" sz="4400" i="1" spc="40" dirty="0">
                <a:solidFill>
                  <a:srgbClr val="02549E"/>
                </a:solidFill>
                <a:cs typeface="Arial" panose="020B0604020202020204" pitchFamily="34" charset="0"/>
              </a:rPr>
              <a:t> </a:t>
            </a:r>
            <a:r>
              <a:rPr lang="de-DE" sz="4400" i="1" spc="40" dirty="0" err="1">
                <a:solidFill>
                  <a:srgbClr val="02549E"/>
                </a:solidFill>
                <a:cs typeface="Arial" panose="020B0604020202020204" pitchFamily="34" charset="0"/>
              </a:rPr>
              <a:t>your</a:t>
            </a:r>
            <a:r>
              <a:rPr lang="de-DE" sz="4400" i="1" spc="40" dirty="0">
                <a:solidFill>
                  <a:srgbClr val="02549E"/>
                </a:solidFill>
                <a:cs typeface="Arial" panose="020B0604020202020204" pitchFamily="34" charset="0"/>
              </a:rPr>
              <a:t> </a:t>
            </a:r>
            <a:r>
              <a:rPr lang="de-DE" sz="4400" i="1" spc="40" dirty="0" err="1">
                <a:solidFill>
                  <a:srgbClr val="02549E"/>
                </a:solidFill>
                <a:cs typeface="Arial" panose="020B0604020202020204" pitchFamily="34" charset="0"/>
              </a:rPr>
              <a:t>hands</a:t>
            </a:r>
            <a:endParaRPr lang="de-DE" sz="4400" i="1" spc="40" dirty="0">
              <a:solidFill>
                <a:srgbClr val="02549E"/>
              </a:solidFill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168757C-32E7-4143-B45E-A13A930C4B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70" t="78387" r="10060"/>
          <a:stretch/>
        </p:blipFill>
        <p:spPr>
          <a:xfrm>
            <a:off x="1645033" y="3618706"/>
            <a:ext cx="4260355" cy="408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3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Töws, Olga</dc:creator>
  <cp:lastModifiedBy>Olga Töws</cp:lastModifiedBy>
  <cp:revision>57</cp:revision>
  <dcterms:created xsi:type="dcterms:W3CDTF">2020-06-26T05:12:02Z</dcterms:created>
  <dcterms:modified xsi:type="dcterms:W3CDTF">2020-07-29T11:42:50Z</dcterms:modified>
</cp:coreProperties>
</file>