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72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ge, Carmela" initials="CW" lastIdx="2" clrIdx="0">
    <p:extLst>
      <p:ext uri="{19B8F6BF-5375-455C-9EA6-DF929625EA0E}">
        <p15:presenceInfo xmlns:p15="http://schemas.microsoft.com/office/powerpoint/2012/main" userId="Welge, Carm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49E"/>
    <a:srgbClr val="23A4DD"/>
    <a:srgbClr val="025597"/>
    <a:srgbClr val="025599"/>
    <a:srgbClr val="02559A"/>
    <a:srgbClr val="095297"/>
    <a:srgbClr val="24A4DC"/>
    <a:srgbClr val="2F528F"/>
    <a:srgbClr val="94D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37DC623C-9902-4772-B6CE-0824F95B16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79"/>
          <a:stretch/>
        </p:blipFill>
        <p:spPr>
          <a:xfrm>
            <a:off x="-1" y="0"/>
            <a:ext cx="7559675" cy="1426604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3224F3D1-0CE4-4841-96FC-C834ABCDDF3B}"/>
              </a:ext>
            </a:extLst>
          </p:cNvPr>
          <p:cNvSpPr/>
          <p:nvPr userDrawn="1"/>
        </p:nvSpPr>
        <p:spPr>
          <a:xfrm>
            <a:off x="119270" y="713302"/>
            <a:ext cx="4028660" cy="386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04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A3A9-1415-4E25-B19D-1BD51B81BE03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852E-F370-46FC-A5E3-AD18EA8CE6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79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AFC5692-157E-45B7-9443-26210971FADC}"/>
              </a:ext>
            </a:extLst>
          </p:cNvPr>
          <p:cNvSpPr/>
          <p:nvPr/>
        </p:nvSpPr>
        <p:spPr>
          <a:xfrm>
            <a:off x="1287448" y="2794790"/>
            <a:ext cx="1580428" cy="3022302"/>
          </a:xfrm>
          <a:prstGeom prst="rect">
            <a:avLst/>
          </a:prstGeom>
          <a:noFill/>
          <a:ln w="38100">
            <a:solidFill>
              <a:srgbClr val="025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2F73FD34-1621-45A9-8BD2-E22043E7B2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0" t="10128" r="35715" b="10083"/>
          <a:stretch/>
        </p:blipFill>
        <p:spPr>
          <a:xfrm>
            <a:off x="5337754" y="7710907"/>
            <a:ext cx="1454463" cy="2523706"/>
          </a:xfrm>
          <a:prstGeom prst="rect">
            <a:avLst/>
          </a:prstGeom>
        </p:spPr>
      </p:pic>
      <p:sp>
        <p:nvSpPr>
          <p:cNvPr id="5" name="Pfeil: nach unten 4">
            <a:extLst>
              <a:ext uri="{FF2B5EF4-FFF2-40B4-BE49-F238E27FC236}">
                <a16:creationId xmlns:a16="http://schemas.microsoft.com/office/drawing/2014/main" id="{E4EBC4A2-0B36-46B1-A3A7-E32D4B807869}"/>
              </a:ext>
            </a:extLst>
          </p:cNvPr>
          <p:cNvSpPr/>
          <p:nvPr/>
        </p:nvSpPr>
        <p:spPr>
          <a:xfrm rot="8267759">
            <a:off x="4691364" y="7692965"/>
            <a:ext cx="632171" cy="1487238"/>
          </a:xfrm>
          <a:prstGeom prst="downArrow">
            <a:avLst/>
          </a:prstGeom>
          <a:solidFill>
            <a:srgbClr val="02549E"/>
          </a:solidFill>
          <a:ln>
            <a:solidFill>
              <a:srgbClr val="025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2E3E89F-F139-4BDC-A094-563E0A345CF1}"/>
              </a:ext>
            </a:extLst>
          </p:cNvPr>
          <p:cNvSpPr txBox="1"/>
          <p:nvPr/>
        </p:nvSpPr>
        <p:spPr>
          <a:xfrm rot="2902767">
            <a:off x="5002870" y="8218481"/>
            <a:ext cx="107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2549E"/>
                </a:solidFill>
              </a:rPr>
              <a:t>1,5 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F328FE4-FEF5-41EA-9DE1-DEEA41FDC602}"/>
              </a:ext>
            </a:extLst>
          </p:cNvPr>
          <p:cNvSpPr txBox="1"/>
          <p:nvPr/>
        </p:nvSpPr>
        <p:spPr>
          <a:xfrm>
            <a:off x="1593908" y="2942408"/>
            <a:ext cx="1145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02549E"/>
                </a:solidFill>
              </a:rPr>
              <a:t>  &lt;  2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6FEDD129-8F01-4B17-B6B4-3FE46A88A922}"/>
              </a:ext>
            </a:extLst>
          </p:cNvPr>
          <p:cNvCxnSpPr>
            <a:cxnSpLocks/>
          </p:cNvCxnSpPr>
          <p:nvPr/>
        </p:nvCxnSpPr>
        <p:spPr>
          <a:xfrm>
            <a:off x="1287448" y="2794790"/>
            <a:ext cx="372910" cy="391180"/>
          </a:xfrm>
          <a:prstGeom prst="line">
            <a:avLst/>
          </a:prstGeom>
          <a:ln w="5715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F9FBC07C-2965-4A9B-A666-F9E163938786}"/>
              </a:ext>
            </a:extLst>
          </p:cNvPr>
          <p:cNvGrpSpPr/>
          <p:nvPr/>
        </p:nvGrpSpPr>
        <p:grpSpPr>
          <a:xfrm>
            <a:off x="1281104" y="2779464"/>
            <a:ext cx="379254" cy="3537115"/>
            <a:chOff x="1281104" y="2779464"/>
            <a:chExt cx="379254" cy="3537115"/>
          </a:xfrm>
        </p:grpSpPr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26EE0A00-AE84-4F0B-AC0F-494B06449E5C}"/>
                </a:ext>
              </a:extLst>
            </p:cNvPr>
            <p:cNvCxnSpPr>
              <a:cxnSpLocks/>
            </p:cNvCxnSpPr>
            <p:nvPr/>
          </p:nvCxnSpPr>
          <p:spPr>
            <a:xfrm>
              <a:off x="1660358" y="3149874"/>
              <a:ext cx="0" cy="3130609"/>
            </a:xfrm>
            <a:prstGeom prst="line">
              <a:avLst/>
            </a:prstGeom>
            <a:ln w="57150">
              <a:solidFill>
                <a:srgbClr val="02549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5105EE63-1A4B-4D1B-9E27-902DB01510E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81104" y="5817092"/>
              <a:ext cx="379254" cy="499487"/>
            </a:xfrm>
            <a:prstGeom prst="line">
              <a:avLst/>
            </a:prstGeom>
            <a:ln w="57150">
              <a:solidFill>
                <a:srgbClr val="02549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787CFBFC-AFE3-4FC0-B06D-7177215AC1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81104" y="2779464"/>
              <a:ext cx="0" cy="3037628"/>
            </a:xfrm>
            <a:prstGeom prst="line">
              <a:avLst/>
            </a:prstGeom>
            <a:ln w="57150">
              <a:solidFill>
                <a:srgbClr val="02549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feld 24">
            <a:extLst>
              <a:ext uri="{FF2B5EF4-FFF2-40B4-BE49-F238E27FC236}">
                <a16:creationId xmlns:a16="http://schemas.microsoft.com/office/drawing/2014/main" id="{BFE62929-C6CA-450E-800A-D1C480AC7085}"/>
              </a:ext>
            </a:extLst>
          </p:cNvPr>
          <p:cNvSpPr txBox="1"/>
          <p:nvPr/>
        </p:nvSpPr>
        <p:spPr>
          <a:xfrm>
            <a:off x="536802" y="2014246"/>
            <a:ext cx="620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rgbClr val="02549E"/>
                </a:solidFill>
              </a:rPr>
              <a:t>1.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4F38AB5-B1B1-4F5E-B8DA-7E8D3F18A8E7}"/>
              </a:ext>
            </a:extLst>
          </p:cNvPr>
          <p:cNvSpPr txBox="1"/>
          <p:nvPr/>
        </p:nvSpPr>
        <p:spPr>
          <a:xfrm>
            <a:off x="3211279" y="5554706"/>
            <a:ext cx="620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rgbClr val="02549E"/>
                </a:solidFill>
              </a:rPr>
              <a:t>2.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D9B931BD-79AD-486F-9A44-0E1384F409BD}"/>
              </a:ext>
            </a:extLst>
          </p:cNvPr>
          <p:cNvSpPr/>
          <p:nvPr/>
        </p:nvSpPr>
        <p:spPr>
          <a:xfrm>
            <a:off x="2098765" y="3696723"/>
            <a:ext cx="339633" cy="322217"/>
          </a:xfrm>
          <a:prstGeom prst="ellipse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07E1E075-DA6A-47B9-9F09-AE8EA206D0B1}"/>
              </a:ext>
            </a:extLst>
          </p:cNvPr>
          <p:cNvSpPr/>
          <p:nvPr/>
        </p:nvSpPr>
        <p:spPr>
          <a:xfrm>
            <a:off x="2029098" y="4110446"/>
            <a:ext cx="470260" cy="809897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BAF8A902-2AAA-45DD-A2B8-983C41D27922}"/>
              </a:ext>
            </a:extLst>
          </p:cNvPr>
          <p:cNvSpPr/>
          <p:nvPr/>
        </p:nvSpPr>
        <p:spPr>
          <a:xfrm rot="732210">
            <a:off x="1881051" y="4110446"/>
            <a:ext cx="148035" cy="748937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3D1D63BB-FF9D-41E0-BF23-41BA681AF673}"/>
              </a:ext>
            </a:extLst>
          </p:cNvPr>
          <p:cNvSpPr/>
          <p:nvPr/>
        </p:nvSpPr>
        <p:spPr>
          <a:xfrm rot="21000887">
            <a:off x="2513045" y="4140925"/>
            <a:ext cx="148035" cy="748937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59FB2619-2E68-4563-859A-0EA3FB3B154D}"/>
              </a:ext>
            </a:extLst>
          </p:cNvPr>
          <p:cNvSpPr/>
          <p:nvPr/>
        </p:nvSpPr>
        <p:spPr>
          <a:xfrm rot="1201993">
            <a:off x="1921934" y="4861594"/>
            <a:ext cx="184574" cy="920068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A67FB094-AA37-40AD-9C36-061AB6CD4A8D}"/>
              </a:ext>
            </a:extLst>
          </p:cNvPr>
          <p:cNvSpPr/>
          <p:nvPr/>
        </p:nvSpPr>
        <p:spPr>
          <a:xfrm rot="21068968">
            <a:off x="2275795" y="4895487"/>
            <a:ext cx="184574" cy="920068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9C3CA28-BDA6-438E-9E92-D337D340AD77}"/>
              </a:ext>
            </a:extLst>
          </p:cNvPr>
          <p:cNvSpPr/>
          <p:nvPr/>
        </p:nvSpPr>
        <p:spPr>
          <a:xfrm>
            <a:off x="1145258" y="2199154"/>
            <a:ext cx="58839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Bitte  den Raum zuerst verlassen</a:t>
            </a:r>
          </a:p>
          <a:p>
            <a:r>
              <a:rPr lang="de-DE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					</a:t>
            </a:r>
            <a:r>
              <a:rPr lang="en-US" sz="2400" dirty="0">
                <a:solidFill>
                  <a:srgbClr val="02549E"/>
                </a:solidFill>
              </a:rPr>
              <a:t>Please leave the room first</a:t>
            </a:r>
            <a:endParaRPr lang="de-DE" sz="2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197D653-1242-4687-9CA9-E0B0759E4B5C}"/>
              </a:ext>
            </a:extLst>
          </p:cNvPr>
          <p:cNvSpPr txBox="1"/>
          <p:nvPr/>
        </p:nvSpPr>
        <p:spPr>
          <a:xfrm>
            <a:off x="4354663" y="5638353"/>
            <a:ext cx="30650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Danach ist eintreten     </a:t>
            </a:r>
          </a:p>
          <a:p>
            <a:pPr lvl="0"/>
            <a:r>
              <a:rPr lang="de-DE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   erlaubt</a:t>
            </a:r>
          </a:p>
          <a:p>
            <a:pPr lvl="0"/>
            <a:r>
              <a:rPr lang="de-DE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 </a:t>
            </a:r>
          </a:p>
          <a:p>
            <a:pPr lvl="0"/>
            <a:r>
              <a:rPr lang="de-DE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    </a:t>
            </a:r>
            <a:r>
              <a:rPr lang="en-US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After that, the next</a:t>
            </a:r>
          </a:p>
          <a:p>
            <a:pPr lvl="0"/>
            <a:r>
              <a:rPr lang="en-US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	  </a:t>
            </a:r>
            <a:r>
              <a:rPr lang="de-DE" sz="2400" i="1" spc="40" dirty="0" err="1">
                <a:solidFill>
                  <a:srgbClr val="02549E"/>
                </a:solidFill>
                <a:cs typeface="Arial" panose="020B0604020202020204" pitchFamily="34" charset="0"/>
              </a:rPr>
              <a:t>person</a:t>
            </a:r>
            <a:r>
              <a:rPr lang="de-DE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 </a:t>
            </a:r>
            <a:r>
              <a:rPr lang="de-DE" sz="2400" i="1" spc="40" dirty="0" err="1">
                <a:solidFill>
                  <a:srgbClr val="02549E"/>
                </a:solidFill>
                <a:cs typeface="Arial" panose="020B0604020202020204" pitchFamily="34" charset="0"/>
              </a:rPr>
              <a:t>may</a:t>
            </a:r>
            <a:r>
              <a:rPr lang="de-DE" sz="2400" i="1" spc="40" dirty="0">
                <a:solidFill>
                  <a:srgbClr val="02549E"/>
                </a:solidFill>
                <a:cs typeface="Arial" panose="020B0604020202020204" pitchFamily="34" charset="0"/>
              </a:rPr>
              <a:t> </a:t>
            </a:r>
            <a:r>
              <a:rPr lang="de-DE" sz="2400" i="1" spc="40" dirty="0" err="1">
                <a:solidFill>
                  <a:srgbClr val="02549E"/>
                </a:solidFill>
                <a:cs typeface="Arial" panose="020B0604020202020204" pitchFamily="34" charset="0"/>
              </a:rPr>
              <a:t>enter</a:t>
            </a:r>
            <a:endParaRPr lang="de-DE" sz="2400" i="1" spc="40" dirty="0">
              <a:solidFill>
                <a:srgbClr val="02549E"/>
              </a:solidFill>
              <a:cs typeface="Arial" panose="020B0604020202020204" pitchFamily="34" charset="0"/>
            </a:endParaRPr>
          </a:p>
          <a:p>
            <a:endParaRPr lang="de-DE" sz="2400" i="1" spc="40" dirty="0">
              <a:solidFill>
                <a:srgbClr val="00498F"/>
              </a:solidFill>
              <a:cs typeface="Arial" panose="020B0604020202020204" pitchFamily="34" charset="0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FF2601EE-C246-4933-938B-82E0AD07DED3}"/>
              </a:ext>
            </a:extLst>
          </p:cNvPr>
          <p:cNvSpPr/>
          <p:nvPr/>
        </p:nvSpPr>
        <p:spPr>
          <a:xfrm>
            <a:off x="3858874" y="5777795"/>
            <a:ext cx="339633" cy="322217"/>
          </a:xfrm>
          <a:prstGeom prst="ellipse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C56FFAEB-A32F-4E5D-ADBE-CFA2D1CFD442}"/>
              </a:ext>
            </a:extLst>
          </p:cNvPr>
          <p:cNvSpPr/>
          <p:nvPr/>
        </p:nvSpPr>
        <p:spPr>
          <a:xfrm>
            <a:off x="3789207" y="6191518"/>
            <a:ext cx="470260" cy="809897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4FE9B06-FB13-498D-B4A2-001587B2116D}"/>
              </a:ext>
            </a:extLst>
          </p:cNvPr>
          <p:cNvSpPr/>
          <p:nvPr/>
        </p:nvSpPr>
        <p:spPr>
          <a:xfrm rot="732210">
            <a:off x="3641160" y="6191518"/>
            <a:ext cx="148035" cy="748937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5D06132A-E1DD-4F35-9E5D-FC3E9EA7DB35}"/>
              </a:ext>
            </a:extLst>
          </p:cNvPr>
          <p:cNvSpPr/>
          <p:nvPr/>
        </p:nvSpPr>
        <p:spPr>
          <a:xfrm rot="21000887">
            <a:off x="4273154" y="6221997"/>
            <a:ext cx="148035" cy="748937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B146275F-F43A-473F-87FB-0F570DCD98AA}"/>
              </a:ext>
            </a:extLst>
          </p:cNvPr>
          <p:cNvSpPr/>
          <p:nvPr/>
        </p:nvSpPr>
        <p:spPr>
          <a:xfrm rot="21190323">
            <a:off x="4116051" y="6949193"/>
            <a:ext cx="184574" cy="920068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125715C-89E5-4356-8BF3-9346E8A91B84}"/>
              </a:ext>
            </a:extLst>
          </p:cNvPr>
          <p:cNvSpPr/>
          <p:nvPr/>
        </p:nvSpPr>
        <p:spPr>
          <a:xfrm rot="613158">
            <a:off x="3755019" y="6861229"/>
            <a:ext cx="184574" cy="920068"/>
          </a:xfrm>
          <a:prstGeom prst="roundRect">
            <a:avLst/>
          </a:prstGeom>
          <a:solidFill>
            <a:srgbClr val="23A4DD"/>
          </a:solidFill>
          <a:ln>
            <a:solidFill>
              <a:srgbClr val="23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9CA11AA0-FCE2-4D37-81A9-4E041272CF2D}"/>
              </a:ext>
            </a:extLst>
          </p:cNvPr>
          <p:cNvCxnSpPr>
            <a:cxnSpLocks/>
          </p:cNvCxnSpPr>
          <p:nvPr/>
        </p:nvCxnSpPr>
        <p:spPr>
          <a:xfrm>
            <a:off x="1829324" y="3350986"/>
            <a:ext cx="195617" cy="0"/>
          </a:xfrm>
          <a:prstGeom prst="line">
            <a:avLst/>
          </a:prstGeom>
          <a:ln w="38100">
            <a:solidFill>
              <a:srgbClr val="025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26AD8627-00E3-45D9-A3ED-0724880F56C9}"/>
              </a:ext>
            </a:extLst>
          </p:cNvPr>
          <p:cNvCxnSpPr>
            <a:cxnSpLocks/>
          </p:cNvCxnSpPr>
          <p:nvPr/>
        </p:nvCxnSpPr>
        <p:spPr>
          <a:xfrm>
            <a:off x="1829324" y="3413515"/>
            <a:ext cx="195617" cy="0"/>
          </a:xfrm>
          <a:prstGeom prst="line">
            <a:avLst/>
          </a:prstGeom>
          <a:ln w="38100">
            <a:solidFill>
              <a:srgbClr val="025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75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Töws, Olga</dc:creator>
  <cp:lastModifiedBy>Olga Töws</cp:lastModifiedBy>
  <cp:revision>57</cp:revision>
  <dcterms:created xsi:type="dcterms:W3CDTF">2020-06-26T05:12:02Z</dcterms:created>
  <dcterms:modified xsi:type="dcterms:W3CDTF">2020-07-29T11:39:14Z</dcterms:modified>
</cp:coreProperties>
</file>