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6" r:id="rId3"/>
    <p:sldId id="261" r:id="rId4"/>
    <p:sldId id="262" r:id="rId5"/>
    <p:sldId id="263" r:id="rId6"/>
    <p:sldId id="264" r:id="rId7"/>
    <p:sldId id="265" r:id="rId8"/>
    <p:sldId id="266" r:id="rId9"/>
    <p:sldId id="257" r:id="rId10"/>
    <p:sldId id="258" r:id="rId11"/>
    <p:sldId id="259" r:id="rId1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8" autoAdjust="0"/>
    <p:restoredTop sz="94660"/>
  </p:normalViewPr>
  <p:slideViewPr>
    <p:cSldViewPr snapToGrid="0">
      <p:cViewPr>
        <p:scale>
          <a:sx n="66" d="100"/>
          <a:sy n="66" d="100"/>
        </p:scale>
        <p:origin x="1092" y="10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76BA852-2B59-44ED-9A8D-D1F117F46D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732B81C1-2027-4783-B77E-D9BFD59481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039BAF6-4BD9-48CF-A6E8-2B608F0554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5968D-B3BC-49B9-B68A-D2649AD015B1}" type="datetimeFigureOut">
              <a:rPr lang="de-DE" smtClean="0"/>
              <a:t>19.07.2021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2E1D324-FC1A-464E-95E4-212DEDC71F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6A18ACF-64C5-48A8-A48D-AB5C1A6CCE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1FBEA-B243-4999-B98B-E41540901EA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770282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0C04267-6232-4999-96F4-5777249E7C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ECA588DF-8C68-4A07-A50E-C5488CADAB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DBE18DA-8D98-4A14-B3A3-806D8D806B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5968D-B3BC-49B9-B68A-D2649AD015B1}" type="datetimeFigureOut">
              <a:rPr lang="de-DE" smtClean="0"/>
              <a:t>19.07.2021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219B6CA-FBD0-4C95-9E8B-555E50F88A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D255D1F-2F36-4A50-A31B-BC92692038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1FBEA-B243-4999-B98B-E41540901EA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738368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3C58F3F6-57E8-49C0-BA59-8976E25283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1377B77D-0C75-4544-A751-907C1F2143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5DF3A94-5DCF-48C9-8D5D-EFAEB61D2D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5968D-B3BC-49B9-B68A-D2649AD015B1}" type="datetimeFigureOut">
              <a:rPr lang="de-DE" smtClean="0"/>
              <a:t>19.07.2021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5DE26AB-FED0-4978-9D14-E13F64A37D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D9B50C1-4414-416C-89EB-3D6001F62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1FBEA-B243-4999-B98B-E41540901EA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52381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82C1630-9CB3-43D0-AE2C-462B4170E2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92D57F2-D891-412A-B115-1FD25AEB98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2EFB768-0FBA-4749-9B05-14992D7627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5968D-B3BC-49B9-B68A-D2649AD015B1}" type="datetimeFigureOut">
              <a:rPr lang="de-DE" smtClean="0"/>
              <a:t>19.07.2021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E1C8B4C-DC9D-446D-882E-7AFFDEB032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FC2B5E5-2F28-4464-A064-8F53A4FE3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1FBEA-B243-4999-B98B-E41540901EA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31460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A74FFE3-2802-4825-8FE6-35439E2119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3058FF6-FD33-4177-B742-F7C5E673BA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1BED379-F6B0-414A-B22A-841492620E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5968D-B3BC-49B9-B68A-D2649AD015B1}" type="datetimeFigureOut">
              <a:rPr lang="de-DE" smtClean="0"/>
              <a:t>19.07.2021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9E5B367-D85A-4CD9-A450-4D0E5BABA1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C6D0025-2FC2-46CB-8A55-76CC3B2BF6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1FBEA-B243-4999-B98B-E41540901EA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4601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EB7B06D-44BA-4FB6-9F0B-006B54FC8C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A09D6AE-50C3-4474-AF06-D9E37F11172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12B0134-DA25-4E5D-B965-03B1B78638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F39AEC5-D0A8-42F6-8032-210EF879BE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5968D-B3BC-49B9-B68A-D2649AD015B1}" type="datetimeFigureOut">
              <a:rPr lang="de-DE" smtClean="0"/>
              <a:t>19.07.2021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D2F22E4-764A-470B-BB30-731A4E85D2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09C62CC-5E29-450B-8DBF-84BD728A63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1FBEA-B243-4999-B98B-E41540901EA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065543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9359D54-37ED-4EC1-B137-69AF0D44D8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121DCDB-0ED9-4FA0-84C5-147C823D17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3CE6B72-2146-4A9A-B51C-A0295F1C3F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25AE534F-0461-4CEB-8822-C2E1D9FDC1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6ECADDEA-30FE-461D-8F82-492A4D97B64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72C82C86-C919-49B0-8185-8A8001709A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5968D-B3BC-49B9-B68A-D2649AD015B1}" type="datetimeFigureOut">
              <a:rPr lang="de-DE" smtClean="0"/>
              <a:t>19.07.2021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CDEB758C-09D6-4A52-9196-8A97DD131E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06F327FE-D164-4691-9AF9-5403E2498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1FBEA-B243-4999-B98B-E41540901EA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66156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BD3EFD9-5AD4-4CC8-8A16-66E390D0A8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9837D984-8C48-4848-81AC-44C5FB839C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5968D-B3BC-49B9-B68A-D2649AD015B1}" type="datetimeFigureOut">
              <a:rPr lang="de-DE" smtClean="0"/>
              <a:t>19.07.2021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80502889-C0C3-4C9E-91F2-7F7FB556E5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F80F18D-4EED-47FD-958D-BD3CBF330D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1FBEA-B243-4999-B98B-E41540901EA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704477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E0E0C4AA-D597-4256-AD23-D1CEC076DE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5968D-B3BC-49B9-B68A-D2649AD015B1}" type="datetimeFigureOut">
              <a:rPr lang="de-DE" smtClean="0"/>
              <a:t>19.07.2021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E7E8B688-0638-4F79-9F4A-63A05F3544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931C727-3F66-4E0C-984D-E1D1FE72E6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1FBEA-B243-4999-B98B-E41540901EA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56532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469642C-66E9-4ED5-B057-B6CA0C9D62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D16D5BB-1D41-4D80-BD93-40E04DB9EB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50264C1-361E-47B2-894D-465E175DEA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25F61E9-93DA-4E9A-B0F8-40F600BF53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5968D-B3BC-49B9-B68A-D2649AD015B1}" type="datetimeFigureOut">
              <a:rPr lang="de-DE" smtClean="0"/>
              <a:t>19.07.2021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A69BDC9-B561-4402-9791-DE79EF021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5BD0965-5382-491B-9BE3-FBE60D086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1FBEA-B243-4999-B98B-E41540901EA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588266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B3F56C7-B031-4EF5-B5E2-085EF9A588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0A29169D-F3EA-4AE8-93FC-D356219903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46FA4C9C-BFC9-4A0D-BABB-F7E3B25FA6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A0BA388-BB49-484A-A572-6D95856573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5968D-B3BC-49B9-B68A-D2649AD015B1}" type="datetimeFigureOut">
              <a:rPr lang="de-DE" smtClean="0"/>
              <a:t>19.07.2021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C2A40F0-C08C-4CFD-9C63-99F7A0C72C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08C3806-99E4-4A05-8D3C-4A552FE0C5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1FBEA-B243-4999-B98B-E41540901EA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462305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B825A3DC-A641-479C-8B3E-B05E530946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38729A1-93DE-46BE-8873-7D08A09368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2DA3CB3-D671-4813-8126-59D1965B009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65968D-B3BC-49B9-B68A-D2649AD015B1}" type="datetimeFigureOut">
              <a:rPr lang="de-DE" smtClean="0"/>
              <a:t>19.07.2021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94C4960-714B-4ADC-B518-1EAF23DCC8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8AB1C30-9812-44C2-9227-7C08A2481A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51FBEA-B243-4999-B98B-E41540901EA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226239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: abgerundete Ecken 4">
            <a:extLst>
              <a:ext uri="{FF2B5EF4-FFF2-40B4-BE49-F238E27FC236}">
                <a16:creationId xmlns:a16="http://schemas.microsoft.com/office/drawing/2014/main" id="{6F2D4E54-25D5-436E-9938-7B05B4247387}"/>
              </a:ext>
            </a:extLst>
          </p:cNvPr>
          <p:cNvSpPr/>
          <p:nvPr/>
        </p:nvSpPr>
        <p:spPr>
          <a:xfrm>
            <a:off x="156000" y="609601"/>
            <a:ext cx="11880000" cy="5631542"/>
          </a:xfrm>
          <a:prstGeom prst="roundRect">
            <a:avLst>
              <a:gd name="adj" fmla="val 4167"/>
            </a:avLst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03B18D3F-6251-4643-B194-2AB827BCA417}"/>
              </a:ext>
            </a:extLst>
          </p:cNvPr>
          <p:cNvSpPr/>
          <p:nvPr/>
        </p:nvSpPr>
        <p:spPr>
          <a:xfrm>
            <a:off x="5002578" y="1073176"/>
            <a:ext cx="123014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4000" b="1" dirty="0">
                <a:solidFill>
                  <a:srgbClr val="00006C"/>
                </a:solidFill>
                <a:latin typeface="Arial" charset="0"/>
              </a:rPr>
              <a:t>Title</a:t>
            </a:r>
            <a:endParaRPr lang="de-DE" sz="4000" dirty="0">
              <a:latin typeface="Arial" charset="0"/>
            </a:endParaRP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B7BDF3BD-4E8A-49ED-A5DB-B367715734BD}"/>
              </a:ext>
            </a:extLst>
          </p:cNvPr>
          <p:cNvSpPr/>
          <p:nvPr/>
        </p:nvSpPr>
        <p:spPr>
          <a:xfrm>
            <a:off x="398846" y="1459230"/>
            <a:ext cx="1556769" cy="19697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b="1" dirty="0">
                <a:solidFill>
                  <a:srgbClr val="00006C"/>
                </a:solidFill>
                <a:latin typeface="Arial" charset="0"/>
              </a:rPr>
              <a:t>Poster number </a:t>
            </a:r>
          </a:p>
          <a:p>
            <a:endParaRPr lang="en-GB" b="1" dirty="0">
              <a:solidFill>
                <a:srgbClr val="00006C"/>
              </a:solidFill>
              <a:latin typeface="Arial" charset="0"/>
            </a:endParaRPr>
          </a:p>
          <a:p>
            <a:pPr algn="ctr"/>
            <a:r>
              <a:rPr lang="en-GB" sz="4800" b="1" dirty="0">
                <a:solidFill>
                  <a:srgbClr val="00006C"/>
                </a:solidFill>
                <a:latin typeface="Arial" charset="0"/>
              </a:rPr>
              <a:t>X</a:t>
            </a:r>
            <a:endParaRPr lang="de-DE" sz="4800" dirty="0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A62D7FED-0C18-477A-9DA4-6B6E828124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875078" y="3643584"/>
            <a:ext cx="15304772" cy="10481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4000" b="1" dirty="0">
                <a:solidFill>
                  <a:srgbClr val="00006C"/>
                </a:solidFill>
                <a:latin typeface="Arial" pitchFamily="34" charset="0"/>
                <a:cs typeface="Arial" pitchFamily="34" charset="0"/>
              </a:rPr>
              <a:t>Name, </a:t>
            </a:r>
            <a:r>
              <a:rPr lang="de-DE" sz="4000" b="1" dirty="0">
                <a:solidFill>
                  <a:srgbClr val="00006C"/>
                </a:solidFill>
                <a:latin typeface="Arial" pitchFamily="34" charset="0"/>
                <a:cs typeface="Arial" pitchFamily="34" charset="0"/>
              </a:rPr>
              <a:t>Group / Department</a:t>
            </a:r>
          </a:p>
        </p:txBody>
      </p:sp>
      <p:sp>
        <p:nvSpPr>
          <p:cNvPr id="9" name="Rectangle 37">
            <a:extLst>
              <a:ext uri="{FF2B5EF4-FFF2-40B4-BE49-F238E27FC236}">
                <a16:creationId xmlns:a16="http://schemas.microsoft.com/office/drawing/2014/main" id="{472F4DB0-E25D-40E8-BFBC-5952476504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0488" y="5382804"/>
            <a:ext cx="7700197" cy="5780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marL="342900" indent="-342900">
              <a:lnSpc>
                <a:spcPct val="125000"/>
              </a:lnSpc>
            </a:pPr>
            <a:r>
              <a:rPr lang="en-GB" sz="2800" i="1" dirty="0">
                <a:solidFill>
                  <a:srgbClr val="00006C"/>
                </a:solidFill>
                <a:latin typeface="Arial" pitchFamily="34" charset="0"/>
                <a:cs typeface="Arial" pitchFamily="34" charset="0"/>
              </a:rPr>
              <a:t>Address of your institution, …</a:t>
            </a:r>
          </a:p>
        </p:txBody>
      </p:sp>
      <p:sp>
        <p:nvSpPr>
          <p:cNvPr id="10" name="Rechteck: abgerundete Ecken 9">
            <a:extLst>
              <a:ext uri="{FF2B5EF4-FFF2-40B4-BE49-F238E27FC236}">
                <a16:creationId xmlns:a16="http://schemas.microsoft.com/office/drawing/2014/main" id="{A5567554-03A1-49F5-9A6C-F22E2DA0DD05}"/>
              </a:ext>
            </a:extLst>
          </p:cNvPr>
          <p:cNvSpPr/>
          <p:nvPr/>
        </p:nvSpPr>
        <p:spPr>
          <a:xfrm>
            <a:off x="9840685" y="1910674"/>
            <a:ext cx="1998085" cy="180498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290E1271-C032-4783-B65B-2B6330FF90A3}"/>
              </a:ext>
            </a:extLst>
          </p:cNvPr>
          <p:cNvSpPr/>
          <p:nvPr/>
        </p:nvSpPr>
        <p:spPr>
          <a:xfrm>
            <a:off x="9966407" y="2429302"/>
            <a:ext cx="144175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400" b="1" dirty="0">
                <a:solidFill>
                  <a:srgbClr val="00006C"/>
                </a:solidFill>
                <a:latin typeface="Arial" pitchFamily="34" charset="0"/>
                <a:cs typeface="Arial" pitchFamily="34" charset="0"/>
              </a:rPr>
              <a:t>Logo of </a:t>
            </a:r>
            <a:r>
              <a:rPr lang="de-DE" sz="1400" b="1" dirty="0" err="1">
                <a:solidFill>
                  <a:srgbClr val="00006C"/>
                </a:solidFill>
                <a:latin typeface="Arial" pitchFamily="34" charset="0"/>
                <a:cs typeface="Arial" pitchFamily="34" charset="0"/>
              </a:rPr>
              <a:t>your</a:t>
            </a:r>
            <a:r>
              <a:rPr lang="de-DE" sz="1400" b="1" dirty="0">
                <a:solidFill>
                  <a:srgbClr val="00006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de-DE" sz="1400" b="1" dirty="0" err="1">
                <a:solidFill>
                  <a:srgbClr val="00006C"/>
                </a:solidFill>
                <a:latin typeface="Arial" pitchFamily="34" charset="0"/>
                <a:cs typeface="Arial" pitchFamily="34" charset="0"/>
              </a:rPr>
              <a:t>institution</a:t>
            </a:r>
            <a:endParaRPr lang="de-DE" sz="1400" dirty="0"/>
          </a:p>
        </p:txBody>
      </p:sp>
    </p:spTree>
    <p:extLst>
      <p:ext uri="{BB962C8B-B14F-4D97-AF65-F5344CB8AC3E}">
        <p14:creationId xmlns:p14="http://schemas.microsoft.com/office/powerpoint/2010/main" val="39962099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: abgerundete Ecken 3">
            <a:extLst>
              <a:ext uri="{FF2B5EF4-FFF2-40B4-BE49-F238E27FC236}">
                <a16:creationId xmlns:a16="http://schemas.microsoft.com/office/drawing/2014/main" id="{63897E3E-6AD4-44BB-965E-AC9B426719C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oundRect">
            <a:avLst>
              <a:gd name="adj" fmla="val 4167"/>
            </a:avLst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F7B16761-E984-4A66-A6E7-3AAF63C186E8}"/>
              </a:ext>
            </a:extLst>
          </p:cNvPr>
          <p:cNvSpPr/>
          <p:nvPr/>
        </p:nvSpPr>
        <p:spPr>
          <a:xfrm>
            <a:off x="11639956" y="6259909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>
                <a:solidFill>
                  <a:srgbClr val="00006C"/>
                </a:solidFill>
                <a:latin typeface="Arial" charset="0"/>
              </a:rPr>
              <a:t>9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725902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: abgerundete Ecken 3">
            <a:extLst>
              <a:ext uri="{FF2B5EF4-FFF2-40B4-BE49-F238E27FC236}">
                <a16:creationId xmlns:a16="http://schemas.microsoft.com/office/drawing/2014/main" id="{63897E3E-6AD4-44BB-965E-AC9B426719C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oundRect">
            <a:avLst>
              <a:gd name="adj" fmla="val 4167"/>
            </a:avLst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8E961698-36D0-4AC8-AF80-6BA76C317781}"/>
              </a:ext>
            </a:extLst>
          </p:cNvPr>
          <p:cNvSpPr/>
          <p:nvPr/>
        </p:nvSpPr>
        <p:spPr>
          <a:xfrm>
            <a:off x="11484313" y="6298819"/>
            <a:ext cx="4411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>
                <a:solidFill>
                  <a:srgbClr val="00006C"/>
                </a:solidFill>
                <a:latin typeface="Arial" charset="0"/>
              </a:rPr>
              <a:t>10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83070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: abgerundete Ecken 3">
            <a:extLst>
              <a:ext uri="{FF2B5EF4-FFF2-40B4-BE49-F238E27FC236}">
                <a16:creationId xmlns:a16="http://schemas.microsoft.com/office/drawing/2014/main" id="{63897E3E-6AD4-44BB-965E-AC9B426719C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oundRect">
            <a:avLst>
              <a:gd name="adj" fmla="val 4167"/>
            </a:avLst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7D46F9B7-006C-4FAA-824C-8D099B7997C8}"/>
              </a:ext>
            </a:extLst>
          </p:cNvPr>
          <p:cNvSpPr/>
          <p:nvPr/>
        </p:nvSpPr>
        <p:spPr>
          <a:xfrm>
            <a:off x="11555722" y="6240453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>
                <a:solidFill>
                  <a:srgbClr val="00006C"/>
                </a:solidFill>
                <a:latin typeface="Arial" charset="0"/>
              </a:rPr>
              <a:t>1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634872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: abgerundete Ecken 3">
            <a:extLst>
              <a:ext uri="{FF2B5EF4-FFF2-40B4-BE49-F238E27FC236}">
                <a16:creationId xmlns:a16="http://schemas.microsoft.com/office/drawing/2014/main" id="{63897E3E-6AD4-44BB-965E-AC9B426719C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oundRect">
            <a:avLst>
              <a:gd name="adj" fmla="val 4167"/>
            </a:avLst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64B6D098-C4A1-470F-AB68-506A0AEA88ED}"/>
              </a:ext>
            </a:extLst>
          </p:cNvPr>
          <p:cNvSpPr/>
          <p:nvPr/>
        </p:nvSpPr>
        <p:spPr>
          <a:xfrm>
            <a:off x="11562134" y="6318274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>
                <a:solidFill>
                  <a:srgbClr val="00006C"/>
                </a:solidFill>
                <a:latin typeface="Arial" charset="0"/>
              </a:rPr>
              <a:t>2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790141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: abgerundete Ecken 3">
            <a:extLst>
              <a:ext uri="{FF2B5EF4-FFF2-40B4-BE49-F238E27FC236}">
                <a16:creationId xmlns:a16="http://schemas.microsoft.com/office/drawing/2014/main" id="{63897E3E-6AD4-44BB-965E-AC9B426719C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oundRect">
            <a:avLst>
              <a:gd name="adj" fmla="val 4167"/>
            </a:avLst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9D579A5B-4BED-49FB-A2B7-A3524B13E0B7}"/>
              </a:ext>
            </a:extLst>
          </p:cNvPr>
          <p:cNvSpPr/>
          <p:nvPr/>
        </p:nvSpPr>
        <p:spPr>
          <a:xfrm>
            <a:off x="11601045" y="6259908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>
                <a:solidFill>
                  <a:srgbClr val="00006C"/>
                </a:solidFill>
                <a:latin typeface="Arial" charset="0"/>
              </a:rPr>
              <a:t>3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899294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: abgerundete Ecken 3">
            <a:extLst>
              <a:ext uri="{FF2B5EF4-FFF2-40B4-BE49-F238E27FC236}">
                <a16:creationId xmlns:a16="http://schemas.microsoft.com/office/drawing/2014/main" id="{63897E3E-6AD4-44BB-965E-AC9B426719C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oundRect">
            <a:avLst>
              <a:gd name="adj" fmla="val 4167"/>
            </a:avLst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F2CD5DD7-4959-4C5D-B1F1-E3AE963CE372}"/>
              </a:ext>
            </a:extLst>
          </p:cNvPr>
          <p:cNvSpPr/>
          <p:nvPr/>
        </p:nvSpPr>
        <p:spPr>
          <a:xfrm>
            <a:off x="11581589" y="6279364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>
                <a:solidFill>
                  <a:srgbClr val="00006C"/>
                </a:solidFill>
                <a:latin typeface="Arial" charset="0"/>
              </a:rPr>
              <a:t>4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918461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: abgerundete Ecken 3">
            <a:extLst>
              <a:ext uri="{FF2B5EF4-FFF2-40B4-BE49-F238E27FC236}">
                <a16:creationId xmlns:a16="http://schemas.microsoft.com/office/drawing/2014/main" id="{63897E3E-6AD4-44BB-965E-AC9B426719C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oundRect">
            <a:avLst>
              <a:gd name="adj" fmla="val 4167"/>
            </a:avLst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49E2A485-FB07-4FEF-9635-79AF37102F7D}"/>
              </a:ext>
            </a:extLst>
          </p:cNvPr>
          <p:cNvSpPr/>
          <p:nvPr/>
        </p:nvSpPr>
        <p:spPr>
          <a:xfrm>
            <a:off x="11659410" y="6279364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>
                <a:solidFill>
                  <a:srgbClr val="00006C"/>
                </a:solidFill>
                <a:latin typeface="Arial" charset="0"/>
              </a:rPr>
              <a:t>5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439415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: abgerundete Ecken 3">
            <a:extLst>
              <a:ext uri="{FF2B5EF4-FFF2-40B4-BE49-F238E27FC236}">
                <a16:creationId xmlns:a16="http://schemas.microsoft.com/office/drawing/2014/main" id="{63897E3E-6AD4-44BB-965E-AC9B426719C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oundRect">
            <a:avLst>
              <a:gd name="adj" fmla="val 4167"/>
            </a:avLst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C3651E2E-A090-4267-B9C8-0A4EE62AAF10}"/>
              </a:ext>
            </a:extLst>
          </p:cNvPr>
          <p:cNvSpPr/>
          <p:nvPr/>
        </p:nvSpPr>
        <p:spPr>
          <a:xfrm>
            <a:off x="11601045" y="6279364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>
                <a:solidFill>
                  <a:srgbClr val="00006C"/>
                </a:solidFill>
                <a:latin typeface="Arial" charset="0"/>
              </a:rPr>
              <a:t>6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570446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: abgerundete Ecken 3">
            <a:extLst>
              <a:ext uri="{FF2B5EF4-FFF2-40B4-BE49-F238E27FC236}">
                <a16:creationId xmlns:a16="http://schemas.microsoft.com/office/drawing/2014/main" id="{63897E3E-6AD4-44BB-965E-AC9B426719C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oundRect">
            <a:avLst>
              <a:gd name="adj" fmla="val 4167"/>
            </a:avLst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9EF9683F-6A7C-4A5C-BB93-52BEE1C0AA11}"/>
              </a:ext>
            </a:extLst>
          </p:cNvPr>
          <p:cNvSpPr/>
          <p:nvPr/>
        </p:nvSpPr>
        <p:spPr>
          <a:xfrm>
            <a:off x="11581590" y="6279363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>
                <a:solidFill>
                  <a:srgbClr val="00006C"/>
                </a:solidFill>
                <a:latin typeface="Arial" charset="0"/>
              </a:rPr>
              <a:t>7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56609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: abgerundete Ecken 3">
            <a:extLst>
              <a:ext uri="{FF2B5EF4-FFF2-40B4-BE49-F238E27FC236}">
                <a16:creationId xmlns:a16="http://schemas.microsoft.com/office/drawing/2014/main" id="{63897E3E-6AD4-44BB-965E-AC9B426719C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oundRect">
            <a:avLst>
              <a:gd name="adj" fmla="val 4167"/>
            </a:avLst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7AF1B4E9-FCD7-4ADC-B3CE-A30D8076A178}"/>
              </a:ext>
            </a:extLst>
          </p:cNvPr>
          <p:cNvSpPr/>
          <p:nvPr/>
        </p:nvSpPr>
        <p:spPr>
          <a:xfrm>
            <a:off x="11562135" y="6298819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>
                <a:solidFill>
                  <a:srgbClr val="00006C"/>
                </a:solidFill>
                <a:latin typeface="Arial" charset="0"/>
              </a:rPr>
              <a:t>8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52461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</Words>
  <Application>Microsoft Office PowerPoint</Application>
  <PresentationFormat>Breitbild</PresentationFormat>
  <Paragraphs>17</Paragraphs>
  <Slides>11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Lydia Didt</dc:creator>
  <cp:lastModifiedBy>Lydia Didt</cp:lastModifiedBy>
  <cp:revision>4</cp:revision>
  <dcterms:created xsi:type="dcterms:W3CDTF">2021-07-19T12:43:12Z</dcterms:created>
  <dcterms:modified xsi:type="dcterms:W3CDTF">2021-07-19T13:26:59Z</dcterms:modified>
</cp:coreProperties>
</file>