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4"/>
    <p:sldMasterId id="2147483684" r:id="rId5"/>
    <p:sldMasterId id="2147483670" r:id="rId6"/>
  </p:sldMasterIdLst>
  <p:notesMasterIdLst>
    <p:notesMasterId r:id="rId20"/>
  </p:notesMasterIdLst>
  <p:sldIdLst>
    <p:sldId id="257" r:id="rId7"/>
    <p:sldId id="265" r:id="rId8"/>
    <p:sldId id="272" r:id="rId9"/>
    <p:sldId id="268" r:id="rId10"/>
    <p:sldId id="267" r:id="rId11"/>
    <p:sldId id="10859" r:id="rId12"/>
    <p:sldId id="10860" r:id="rId13"/>
    <p:sldId id="10861" r:id="rId14"/>
    <p:sldId id="10862" r:id="rId15"/>
    <p:sldId id="10863" r:id="rId16"/>
    <p:sldId id="269" r:id="rId17"/>
    <p:sldId id="10865" r:id="rId18"/>
    <p:sldId id="10864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2"/>
    <a:srgbClr val="004C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E0DB36-03FE-46B5-A456-700C9B8758E2}" v="2" dt="2025-11-04T12:11:31.4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te Nieskens" userId="S::ute.nieskens@uni-due.de::ce6207a5-c82b-4eac-b42d-2db961d969af" providerId="AD" clId="Web-{90864A50-EC1D-4B2D-A63D-91287C58E5E9}"/>
    <pc:docChg chg="modSld">
      <pc:chgData name="Ute Nieskens" userId="S::ute.nieskens@uni-due.de::ce6207a5-c82b-4eac-b42d-2db961d969af" providerId="AD" clId="Web-{90864A50-EC1D-4B2D-A63D-91287C58E5E9}" dt="2025-10-28T13:29:51.587" v="0"/>
      <pc:docMkLst>
        <pc:docMk/>
      </pc:docMkLst>
      <pc:sldChg chg="delSp">
        <pc:chgData name="Ute Nieskens" userId="S::ute.nieskens@uni-due.de::ce6207a5-c82b-4eac-b42d-2db961d969af" providerId="AD" clId="Web-{90864A50-EC1D-4B2D-A63D-91287C58E5E9}" dt="2025-10-28T13:29:51.587" v="0"/>
        <pc:sldMkLst>
          <pc:docMk/>
          <pc:sldMk cId="424954714" sldId="257"/>
        </pc:sldMkLst>
        <pc:spChg chg="del">
          <ac:chgData name="Ute Nieskens" userId="S::ute.nieskens@uni-due.de::ce6207a5-c82b-4eac-b42d-2db961d969af" providerId="AD" clId="Web-{90864A50-EC1D-4B2D-A63D-91287C58E5E9}" dt="2025-10-28T13:29:51.587" v="0"/>
          <ac:spMkLst>
            <pc:docMk/>
            <pc:sldMk cId="424954714" sldId="257"/>
            <ac:spMk id="4" creationId="{05889B8D-5042-829A-36E6-B9510E4E213F}"/>
          </ac:spMkLst>
        </pc:spChg>
      </pc:sldChg>
    </pc:docChg>
  </pc:docChgLst>
  <pc:docChgLst>
    <pc:chgData name="Jennifer Meina" userId="S::jennifer.meina@uni-due.de::662f767d-64bd-4925-86a6-6dfd085b3733" providerId="AD" clId="Web-{C8E0DB36-03FE-46B5-A456-700C9B8758E2}"/>
    <pc:docChg chg="modSld">
      <pc:chgData name="Jennifer Meina" userId="S::jennifer.meina@uni-due.de::662f767d-64bd-4925-86a6-6dfd085b3733" providerId="AD" clId="Web-{C8E0DB36-03FE-46B5-A456-700C9B8758E2}" dt="2025-11-04T12:11:31.468" v="1" actId="1076"/>
      <pc:docMkLst>
        <pc:docMk/>
      </pc:docMkLst>
      <pc:sldChg chg="modSp">
        <pc:chgData name="Jennifer Meina" userId="S::jennifer.meina@uni-due.de::662f767d-64bd-4925-86a6-6dfd085b3733" providerId="AD" clId="Web-{C8E0DB36-03FE-46B5-A456-700C9B8758E2}" dt="2025-11-04T12:11:31.468" v="1" actId="1076"/>
        <pc:sldMkLst>
          <pc:docMk/>
          <pc:sldMk cId="959095060" sldId="10861"/>
        </pc:sldMkLst>
        <pc:picChg chg="mod">
          <ac:chgData name="Jennifer Meina" userId="S::jennifer.meina@uni-due.de::662f767d-64bd-4925-86a6-6dfd085b3733" providerId="AD" clId="Web-{C8E0DB36-03FE-46B5-A456-700C9B8758E2}" dt="2025-11-04T12:11:31.468" v="1" actId="1076"/>
          <ac:picMkLst>
            <pc:docMk/>
            <pc:sldMk cId="959095060" sldId="10861"/>
            <ac:picMk id="9" creationId="{87CAFE5D-28A7-402D-AB88-F04329F60DA4}"/>
          </ac:picMkLst>
        </pc:picChg>
      </pc:sldChg>
    </pc:docChg>
  </pc:docChgLst>
  <pc:docChgLst>
    <pc:chgData name="Sabine Hampel" userId="S::sabine.hampel@uni-due.de::e7e71dbb-1b75-45a9-a4ed-4d3f4076406d" providerId="AD" clId="Web-{CED90200-DADE-4D53-A0BE-0E65316546B9}"/>
    <pc:docChg chg="modSld">
      <pc:chgData name="Sabine Hampel" userId="S::sabine.hampel@uni-due.de::e7e71dbb-1b75-45a9-a4ed-4d3f4076406d" providerId="AD" clId="Web-{CED90200-DADE-4D53-A0BE-0E65316546B9}" dt="2025-10-20T06:32:57.870" v="54" actId="20577"/>
      <pc:docMkLst>
        <pc:docMk/>
      </pc:docMkLst>
      <pc:sldChg chg="modSp">
        <pc:chgData name="Sabine Hampel" userId="S::sabine.hampel@uni-due.de::e7e71dbb-1b75-45a9-a4ed-4d3f4076406d" providerId="AD" clId="Web-{CED90200-DADE-4D53-A0BE-0E65316546B9}" dt="2025-10-20T06:31:33.384" v="30" actId="20577"/>
        <pc:sldMkLst>
          <pc:docMk/>
          <pc:sldMk cId="3947990856" sldId="265"/>
        </pc:sldMkLst>
        <pc:spChg chg="mod">
          <ac:chgData name="Sabine Hampel" userId="S::sabine.hampel@uni-due.de::e7e71dbb-1b75-45a9-a4ed-4d3f4076406d" providerId="AD" clId="Web-{CED90200-DADE-4D53-A0BE-0E65316546B9}" dt="2025-10-20T06:31:33.384" v="30" actId="20577"/>
          <ac:spMkLst>
            <pc:docMk/>
            <pc:sldMk cId="3947990856" sldId="265"/>
            <ac:spMk id="4" creationId="{51879EC6-4A54-4FA2-88D7-C02A68C695DE}"/>
          </ac:spMkLst>
        </pc:spChg>
      </pc:sldChg>
      <pc:sldChg chg="addSp modSp">
        <pc:chgData name="Sabine Hampel" userId="S::sabine.hampel@uni-due.de::e7e71dbb-1b75-45a9-a4ed-4d3f4076406d" providerId="AD" clId="Web-{CED90200-DADE-4D53-A0BE-0E65316546B9}" dt="2025-10-20T06:32:57.870" v="54" actId="20577"/>
        <pc:sldMkLst>
          <pc:docMk/>
          <pc:sldMk cId="1594840936" sldId="10859"/>
        </pc:sldMkLst>
        <pc:spChg chg="add mod">
          <ac:chgData name="Sabine Hampel" userId="S::sabine.hampel@uni-due.de::e7e71dbb-1b75-45a9-a4ed-4d3f4076406d" providerId="AD" clId="Web-{CED90200-DADE-4D53-A0BE-0E65316546B9}" dt="2025-10-20T06:32:57.870" v="54" actId="20577"/>
          <ac:spMkLst>
            <pc:docMk/>
            <pc:sldMk cId="1594840936" sldId="10859"/>
            <ac:spMk id="10" creationId="{4922D87A-D92A-0D33-7F82-EFADB69EE511}"/>
          </ac:spMkLst>
        </pc:spChg>
      </pc:sldChg>
    </pc:docChg>
  </pc:docChgLst>
  <pc:docChgLst>
    <pc:chgData name="Astrid Bergmeister" userId="S::astrid.bergmeister@uni-due.de::27d4eb65-45b7-4a95-9224-94f7a6bb1665" providerId="AD" clId="Web-{87905C66-171C-439F-A124-885EE00DA4EC}"/>
    <pc:docChg chg="modSld">
      <pc:chgData name="Astrid Bergmeister" userId="S::astrid.bergmeister@uni-due.de::27d4eb65-45b7-4a95-9224-94f7a6bb1665" providerId="AD" clId="Web-{87905C66-171C-439F-A124-885EE00DA4EC}" dt="2025-10-17T16:23:38.763" v="46"/>
      <pc:docMkLst>
        <pc:docMk/>
      </pc:docMkLst>
      <pc:sldChg chg="modSp">
        <pc:chgData name="Astrid Bergmeister" userId="S::astrid.bergmeister@uni-due.de::27d4eb65-45b7-4a95-9224-94f7a6bb1665" providerId="AD" clId="Web-{87905C66-171C-439F-A124-885EE00DA4EC}" dt="2025-10-17T16:22:23.166" v="11" actId="20577"/>
        <pc:sldMkLst>
          <pc:docMk/>
          <pc:sldMk cId="3947990856" sldId="265"/>
        </pc:sldMkLst>
        <pc:spChg chg="mod">
          <ac:chgData name="Astrid Bergmeister" userId="S::astrid.bergmeister@uni-due.de::27d4eb65-45b7-4a95-9224-94f7a6bb1665" providerId="AD" clId="Web-{87905C66-171C-439F-A124-885EE00DA4EC}" dt="2025-10-17T16:22:23.166" v="11" actId="20577"/>
          <ac:spMkLst>
            <pc:docMk/>
            <pc:sldMk cId="3947990856" sldId="265"/>
            <ac:spMk id="5" creationId="{C271A409-AA93-45C2-8DB6-19327FF0186C}"/>
          </ac:spMkLst>
        </pc:spChg>
      </pc:sldChg>
      <pc:sldChg chg="modSp">
        <pc:chgData name="Astrid Bergmeister" userId="S::astrid.bergmeister@uni-due.de::27d4eb65-45b7-4a95-9224-94f7a6bb1665" providerId="AD" clId="Web-{87905C66-171C-439F-A124-885EE00DA4EC}" dt="2025-10-17T16:22:56.526" v="38" actId="20577"/>
        <pc:sldMkLst>
          <pc:docMk/>
          <pc:sldMk cId="3724150531" sldId="267"/>
        </pc:sldMkLst>
        <pc:spChg chg="mod">
          <ac:chgData name="Astrid Bergmeister" userId="S::astrid.bergmeister@uni-due.de::27d4eb65-45b7-4a95-9224-94f7a6bb1665" providerId="AD" clId="Web-{87905C66-171C-439F-A124-885EE00DA4EC}" dt="2025-10-17T16:22:56.526" v="38" actId="20577"/>
          <ac:spMkLst>
            <pc:docMk/>
            <pc:sldMk cId="3724150531" sldId="267"/>
            <ac:spMk id="5" creationId="{C271A409-AA93-45C2-8DB6-19327FF0186C}"/>
          </ac:spMkLst>
        </pc:spChg>
      </pc:sldChg>
      <pc:sldChg chg="modSp">
        <pc:chgData name="Astrid Bergmeister" userId="S::astrid.bergmeister@uni-due.de::27d4eb65-45b7-4a95-9224-94f7a6bb1665" providerId="AD" clId="Web-{87905C66-171C-439F-A124-885EE00DA4EC}" dt="2025-10-17T16:22:50.792" v="31" actId="20577"/>
        <pc:sldMkLst>
          <pc:docMk/>
          <pc:sldMk cId="3112100089" sldId="268"/>
        </pc:sldMkLst>
        <pc:spChg chg="mod">
          <ac:chgData name="Astrid Bergmeister" userId="S::astrid.bergmeister@uni-due.de::27d4eb65-45b7-4a95-9224-94f7a6bb1665" providerId="AD" clId="Web-{87905C66-171C-439F-A124-885EE00DA4EC}" dt="2025-10-17T16:22:50.792" v="31" actId="20577"/>
          <ac:spMkLst>
            <pc:docMk/>
            <pc:sldMk cId="3112100089" sldId="268"/>
            <ac:spMk id="5" creationId="{C271A409-AA93-45C2-8DB6-19327FF0186C}"/>
          </ac:spMkLst>
        </pc:spChg>
      </pc:sldChg>
      <pc:sldChg chg="delSp">
        <pc:chgData name="Astrid Bergmeister" userId="S::astrid.bergmeister@uni-due.de::27d4eb65-45b7-4a95-9224-94f7a6bb1665" providerId="AD" clId="Web-{87905C66-171C-439F-A124-885EE00DA4EC}" dt="2025-10-17T16:23:29.137" v="44"/>
        <pc:sldMkLst>
          <pc:docMk/>
          <pc:sldMk cId="3202508183" sldId="269"/>
        </pc:sldMkLst>
      </pc:sldChg>
      <pc:sldChg chg="modSp">
        <pc:chgData name="Astrid Bergmeister" userId="S::astrid.bergmeister@uni-due.de::27d4eb65-45b7-4a95-9224-94f7a6bb1665" providerId="AD" clId="Web-{87905C66-171C-439F-A124-885EE00DA4EC}" dt="2025-10-17T16:22:41.807" v="21" actId="20577"/>
        <pc:sldMkLst>
          <pc:docMk/>
          <pc:sldMk cId="2675514093" sldId="272"/>
        </pc:sldMkLst>
        <pc:spChg chg="mod">
          <ac:chgData name="Astrid Bergmeister" userId="S::astrid.bergmeister@uni-due.de::27d4eb65-45b7-4a95-9224-94f7a6bb1665" providerId="AD" clId="Web-{87905C66-171C-439F-A124-885EE00DA4EC}" dt="2025-10-17T16:22:41.807" v="21" actId="20577"/>
          <ac:spMkLst>
            <pc:docMk/>
            <pc:sldMk cId="2675514093" sldId="272"/>
            <ac:spMk id="5" creationId="{C271A409-AA93-45C2-8DB6-19327FF0186C}"/>
          </ac:spMkLst>
        </pc:spChg>
      </pc:sldChg>
      <pc:sldChg chg="delSp">
        <pc:chgData name="Astrid Bergmeister" userId="S::astrid.bergmeister@uni-due.de::27d4eb65-45b7-4a95-9224-94f7a6bb1665" providerId="AD" clId="Web-{87905C66-171C-439F-A124-885EE00DA4EC}" dt="2025-10-17T16:23:01.777" v="39"/>
        <pc:sldMkLst>
          <pc:docMk/>
          <pc:sldMk cId="1594840936" sldId="10859"/>
        </pc:sldMkLst>
      </pc:sldChg>
      <pc:sldChg chg="delSp">
        <pc:chgData name="Astrid Bergmeister" userId="S::astrid.bergmeister@uni-due.de::27d4eb65-45b7-4a95-9224-94f7a6bb1665" providerId="AD" clId="Web-{87905C66-171C-439F-A124-885EE00DA4EC}" dt="2025-10-17T16:23:07.933" v="40"/>
        <pc:sldMkLst>
          <pc:docMk/>
          <pc:sldMk cId="1459245534" sldId="10860"/>
        </pc:sldMkLst>
      </pc:sldChg>
      <pc:sldChg chg="delSp">
        <pc:chgData name="Astrid Bergmeister" userId="S::astrid.bergmeister@uni-due.de::27d4eb65-45b7-4a95-9224-94f7a6bb1665" providerId="AD" clId="Web-{87905C66-171C-439F-A124-885EE00DA4EC}" dt="2025-10-17T16:23:14.371" v="41"/>
        <pc:sldMkLst>
          <pc:docMk/>
          <pc:sldMk cId="959095060" sldId="10861"/>
        </pc:sldMkLst>
      </pc:sldChg>
      <pc:sldChg chg="delSp">
        <pc:chgData name="Astrid Bergmeister" userId="S::astrid.bergmeister@uni-due.de::27d4eb65-45b7-4a95-9224-94f7a6bb1665" providerId="AD" clId="Web-{87905C66-171C-439F-A124-885EE00DA4EC}" dt="2025-10-17T16:23:19.793" v="42"/>
        <pc:sldMkLst>
          <pc:docMk/>
          <pc:sldMk cId="142939879" sldId="10862"/>
        </pc:sldMkLst>
      </pc:sldChg>
      <pc:sldChg chg="delSp">
        <pc:chgData name="Astrid Bergmeister" userId="S::astrid.bergmeister@uni-due.de::27d4eb65-45b7-4a95-9224-94f7a6bb1665" providerId="AD" clId="Web-{87905C66-171C-439F-A124-885EE00DA4EC}" dt="2025-10-17T16:23:24.434" v="43"/>
        <pc:sldMkLst>
          <pc:docMk/>
          <pc:sldMk cId="347946911" sldId="10863"/>
        </pc:sldMkLst>
      </pc:sldChg>
      <pc:sldChg chg="delSp">
        <pc:chgData name="Astrid Bergmeister" userId="S::astrid.bergmeister@uni-due.de::27d4eb65-45b7-4a95-9224-94f7a6bb1665" providerId="AD" clId="Web-{87905C66-171C-439F-A124-885EE00DA4EC}" dt="2025-10-17T16:23:38.763" v="46"/>
        <pc:sldMkLst>
          <pc:docMk/>
          <pc:sldMk cId="2026426134" sldId="10864"/>
        </pc:sldMkLst>
      </pc:sldChg>
      <pc:sldChg chg="delSp">
        <pc:chgData name="Astrid Bergmeister" userId="S::astrid.bergmeister@uni-due.de::27d4eb65-45b7-4a95-9224-94f7a6bb1665" providerId="AD" clId="Web-{87905C66-171C-439F-A124-885EE00DA4EC}" dt="2025-10-17T16:23:33.434" v="45"/>
        <pc:sldMkLst>
          <pc:docMk/>
          <pc:sldMk cId="3602822368" sldId="10865"/>
        </pc:sldMkLst>
      </pc:sldChg>
    </pc:docChg>
  </pc:docChgLst>
  <pc:docChgLst>
    <pc:chgData name="Ute Nieskens" userId="S::ute.nieskens@uni-due.de::ce6207a5-c82b-4eac-b42d-2db961d969af" providerId="AD" clId="Web-{0A0322A1-3B58-4650-8ACD-A2F797ECAF88}"/>
    <pc:docChg chg="modSld">
      <pc:chgData name="Ute Nieskens" userId="S::ute.nieskens@uni-due.de::ce6207a5-c82b-4eac-b42d-2db961d969af" providerId="AD" clId="Web-{0A0322A1-3B58-4650-8ACD-A2F797ECAF88}" dt="2025-10-27T10:08:30.018" v="0" actId="1076"/>
      <pc:docMkLst>
        <pc:docMk/>
      </pc:docMkLst>
      <pc:sldChg chg="modSp">
        <pc:chgData name="Ute Nieskens" userId="S::ute.nieskens@uni-due.de::ce6207a5-c82b-4eac-b42d-2db961d969af" providerId="AD" clId="Web-{0A0322A1-3B58-4650-8ACD-A2F797ECAF88}" dt="2025-10-27T10:08:30.018" v="0" actId="1076"/>
        <pc:sldMkLst>
          <pc:docMk/>
          <pc:sldMk cId="424954714" sldId="257"/>
        </pc:sldMkLst>
        <pc:spChg chg="mod">
          <ac:chgData name="Ute Nieskens" userId="S::ute.nieskens@uni-due.de::ce6207a5-c82b-4eac-b42d-2db961d969af" providerId="AD" clId="Web-{0A0322A1-3B58-4650-8ACD-A2F797ECAF88}" dt="2025-10-27T10:08:30.018" v="0" actId="1076"/>
          <ac:spMkLst>
            <pc:docMk/>
            <pc:sldMk cId="424954714" sldId="257"/>
            <ac:spMk id="4" creationId="{05889B8D-5042-829A-36E6-B9510E4E213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30D2D-C9C0-0A43-9CDA-FD1C7392E3E9}" type="datetimeFigureOut">
              <a:rPr lang="de-DE" smtClean="0"/>
              <a:t>04.11.2025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D56D2-8CC5-134D-95EB-4AA507CEEB4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1136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Stö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88FFF8B-ED51-744E-8DF4-9622A28642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56" t="28058" r="7677" b="28323"/>
          <a:stretch/>
        </p:blipFill>
        <p:spPr>
          <a:xfrm>
            <a:off x="0" y="0"/>
            <a:ext cx="12192000" cy="342009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06B93E2-D082-9147-AAA9-478203422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7248" y="5614499"/>
            <a:ext cx="2394752" cy="929164"/>
          </a:xfrm>
          <a:prstGeom prst="rect">
            <a:avLst/>
          </a:prstGeom>
        </p:spPr>
      </p:pic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60F7E426-9BFE-B841-8E63-CF10C88CC0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7917" y="6339679"/>
            <a:ext cx="7250173" cy="1849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2"/>
                </a:solidFill>
              </a:defRPr>
            </a:lvl1pPr>
          </a:lstStyle>
          <a:p>
            <a:r>
              <a:rPr lang="de-DE"/>
              <a:t>Thema der Präsentation | Name | Datum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5730F1C-C70B-6C4F-868B-5A625A26506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52923">
            <a:off x="7430924" y="2364304"/>
            <a:ext cx="2018889" cy="2024732"/>
          </a:xfrm>
          <a:prstGeom prst="ellipse">
            <a:avLst/>
          </a:prstGeom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lIns="36000" tIns="144000" rIns="0" bIns="36000"/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Optional ein Störer mit Text zu dem Thema.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6731A96-8EDA-E842-AE3E-9978AAEF8E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7917" y="4331695"/>
            <a:ext cx="7250173" cy="476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600" b="1" i="1">
                <a:solidFill>
                  <a:schemeClr val="tx2"/>
                </a:solidFill>
              </a:defRPr>
            </a:lvl1pPr>
          </a:lstStyle>
          <a:p>
            <a:r>
              <a:rPr lang="de-DE"/>
              <a:t>Hier steht der Titel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69EDD2FA-DF5A-1248-93FE-DD382C81A0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7917" y="4846538"/>
            <a:ext cx="7250173" cy="476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chemeClr val="tx2"/>
                </a:solidFill>
              </a:defRPr>
            </a:lvl1pPr>
          </a:lstStyle>
          <a:p>
            <a:r>
              <a:rPr lang="de-DE"/>
              <a:t>Und hier der Untertitel</a:t>
            </a:r>
          </a:p>
        </p:txBody>
      </p:sp>
    </p:spTree>
    <p:extLst>
      <p:ext uri="{BB962C8B-B14F-4D97-AF65-F5344CB8AC3E}">
        <p14:creationId xmlns:p14="http://schemas.microsoft.com/office/powerpoint/2010/main" val="2219500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6">
            <a:extLst>
              <a:ext uri="{FF2B5EF4-FFF2-40B4-BE49-F238E27FC236}">
                <a16:creationId xmlns:a16="http://schemas.microsoft.com/office/drawing/2014/main" id="{F33C14F2-7500-7E41-8F50-BA82B7E187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3603" y="1374881"/>
            <a:ext cx="9810005" cy="45710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3200" b="1" smtClean="0">
                <a:solidFill>
                  <a:schemeClr val="tx2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1"/>
              <a:t>Hier steht der Titel der Folie</a:t>
            </a:r>
            <a:endParaRPr lang="de-DE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C4FE7671-3EC3-224F-B337-ABA54D728E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3691" y="2760954"/>
            <a:ext cx="11148032" cy="3222595"/>
          </a:xfrm>
          <a:prstGeom prst="rect">
            <a:avLst/>
          </a:prstGeom>
        </p:spPr>
        <p:txBody>
          <a:bodyPr lIns="0">
            <a:normAutofit/>
          </a:bodyPr>
          <a:lstStyle>
            <a:lvl1pPr marL="514350" indent="-514350">
              <a:buClr>
                <a:schemeClr val="tx2"/>
              </a:buClr>
              <a:buFont typeface="+mj-lt"/>
              <a:buAutoNum type="arabicPeriod"/>
              <a:defRPr sz="2400" b="1"/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A7635061-B703-5D4F-A78E-26870CCFAD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430" y="743424"/>
            <a:ext cx="9810178" cy="2474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r>
              <a:rPr lang="de-DE"/>
              <a:t>Überschrift/Thema/Kapitel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E062F8C4-DEBC-48C2-A180-F1A6208F96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27076" y="6338182"/>
            <a:ext cx="1435769" cy="247450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CE4F77AF-5FC3-3742-9B04-C4967E118F6E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61CE3FF-77A5-45E8-B008-627C9924FA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3062" y="324284"/>
            <a:ext cx="1698938" cy="659188"/>
          </a:xfrm>
          <a:prstGeom prst="rect">
            <a:avLst/>
          </a:prstGeom>
        </p:spPr>
      </p:pic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88360D66-1006-4356-980A-28041A4EFF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4813" y="6338181"/>
            <a:ext cx="1047657" cy="247451"/>
          </a:xfrm>
          <a:prstGeom prst="rect">
            <a:avLst/>
          </a:prstGeom>
        </p:spPr>
        <p:txBody>
          <a:bodyPr lIns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03290FE3-1E38-4C48-907E-9E2C25AEE580}" type="datetime1">
              <a:rPr lang="de-DE" smtClean="0"/>
              <a:t>04.11.2025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0147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/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platzhalter 16">
            <a:extLst>
              <a:ext uri="{FF2B5EF4-FFF2-40B4-BE49-F238E27FC236}">
                <a16:creationId xmlns:a16="http://schemas.microsoft.com/office/drawing/2014/main" id="{6EDF304B-3327-8C44-A4B7-1BCFF6F9F6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4813" y="2769832"/>
            <a:ext cx="5202406" cy="3195961"/>
          </a:xfrm>
          <a:prstGeom prst="rect">
            <a:avLst/>
          </a:prstGeom>
        </p:spPr>
        <p:txBody>
          <a:bodyPr lIns="0">
            <a:normAutofit/>
          </a:bodyPr>
          <a:lstStyle>
            <a:lvl1pPr marL="3217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  <a:defRPr sz="1600" b="0"/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24" name="Diagrammplatzhalter 23">
            <a:extLst>
              <a:ext uri="{FF2B5EF4-FFF2-40B4-BE49-F238E27FC236}">
                <a16:creationId xmlns:a16="http://schemas.microsoft.com/office/drawing/2014/main" id="{A71B0928-53ED-164C-8F03-423FAF7A29FC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474781" y="2769832"/>
            <a:ext cx="5202406" cy="31959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6CB41462-1ECF-3446-99E1-B6E5DDE89C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3517" y="742821"/>
            <a:ext cx="9801213" cy="2406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r>
              <a:rPr lang="de-DE"/>
              <a:t>Überschrift/Thema/Kapitel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4E637541-5426-4AD9-BABE-2735975677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27076" y="6338182"/>
            <a:ext cx="1435769" cy="247450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CE4F77AF-5FC3-3742-9B04-C4967E118F6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44353C7D-6483-4338-8AEA-B8001C7AD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4813" y="6338181"/>
            <a:ext cx="1047657" cy="247451"/>
          </a:xfrm>
          <a:prstGeom prst="rect">
            <a:avLst/>
          </a:prstGeom>
        </p:spPr>
        <p:txBody>
          <a:bodyPr lIns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03290FE3-1E38-4C48-907E-9E2C25AEE580}" type="datetime1">
              <a:rPr lang="de-DE" smtClean="0"/>
              <a:t>04.11.2025</a:t>
            </a:fld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837CEFE-C114-453C-9289-7D496179F1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3062" y="324284"/>
            <a:ext cx="1698938" cy="659188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F3EA48-B78C-422E-BD18-C82F830CB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65989" y="6034404"/>
            <a:ext cx="5211198" cy="247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Quelle: Abbild X, Prometheus Archiv (Beispiel)</a:t>
            </a:r>
          </a:p>
        </p:txBody>
      </p:sp>
    </p:spTree>
    <p:extLst>
      <p:ext uri="{BB962C8B-B14F-4D97-AF65-F5344CB8AC3E}">
        <p14:creationId xmlns:p14="http://schemas.microsoft.com/office/powerpoint/2010/main" val="2636666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/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6">
            <a:extLst>
              <a:ext uri="{FF2B5EF4-FFF2-40B4-BE49-F238E27FC236}">
                <a16:creationId xmlns:a16="http://schemas.microsoft.com/office/drawing/2014/main" id="{60B66336-BF5E-8245-80B7-232CB0EF20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3430" y="1391132"/>
            <a:ext cx="9807531" cy="45710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3200" b="1" smtClean="0">
                <a:solidFill>
                  <a:schemeClr val="tx2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1"/>
              <a:t>Hier steht der Titel der Folie</a:t>
            </a:r>
            <a:endParaRPr lang="de-DE"/>
          </a:p>
        </p:txBody>
      </p:sp>
      <p:sp>
        <p:nvSpPr>
          <p:cNvPr id="15" name="Textplatzhalter 16">
            <a:extLst>
              <a:ext uri="{FF2B5EF4-FFF2-40B4-BE49-F238E27FC236}">
                <a16:creationId xmlns:a16="http://schemas.microsoft.com/office/drawing/2014/main" id="{8F642210-2E21-6941-9934-1603D01B88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68208" y="2760955"/>
            <a:ext cx="5200361" cy="3200168"/>
          </a:xfrm>
          <a:prstGeom prst="rect">
            <a:avLst/>
          </a:prstGeom>
        </p:spPr>
        <p:txBody>
          <a:bodyPr lIns="0">
            <a:normAutofit/>
          </a:bodyPr>
          <a:lstStyle>
            <a:lvl1pPr marL="3217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  <a:defRPr sz="1600" b="0"/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16" name="Diagrammplatzhalter 23">
            <a:extLst>
              <a:ext uri="{FF2B5EF4-FFF2-40B4-BE49-F238E27FC236}">
                <a16:creationId xmlns:a16="http://schemas.microsoft.com/office/drawing/2014/main" id="{9A6098AD-330D-9146-95E5-B514A33D1A1B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523430" y="2760955"/>
            <a:ext cx="5200361" cy="3200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04190856-CD1D-4B4F-A34F-AD3B332CD2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431" y="743374"/>
            <a:ext cx="9807530" cy="2677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r>
              <a:rPr lang="de-DE"/>
              <a:t>Überschrift/Thema/Kapitel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723D65E0-846B-4FC9-BFE1-D7C0A88E6A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27076" y="6338182"/>
            <a:ext cx="1435769" cy="247450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CE4F77AF-5FC3-3742-9B04-C4967E118F6E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4364A709-2246-44B2-8DDB-390C3A94F9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3062" y="324284"/>
            <a:ext cx="1698938" cy="659188"/>
          </a:xfrm>
          <a:prstGeom prst="rect">
            <a:avLst/>
          </a:prstGeom>
        </p:spPr>
      </p:pic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3CF07B8A-8182-432B-9929-32B0B122CB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2593" y="6034404"/>
            <a:ext cx="5211198" cy="247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Quelle: Abbild X, Prometheus Archiv (Beispiel)</a:t>
            </a:r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BA624F1E-5E9F-4DBD-9471-BC4B310E30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4813" y="6338181"/>
            <a:ext cx="1047657" cy="247451"/>
          </a:xfrm>
          <a:prstGeom prst="rect">
            <a:avLst/>
          </a:prstGeom>
        </p:spPr>
        <p:txBody>
          <a:bodyPr lIns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03290FE3-1E38-4C48-907E-9E2C25AEE580}" type="datetime1">
              <a:rPr lang="de-DE" smtClean="0"/>
              <a:t>04.11.2025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402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5196B87F-BC24-C64A-8D28-271EA4F4B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3431" y="1384189"/>
            <a:ext cx="9798738" cy="45710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3200" b="1" smtClean="0">
                <a:solidFill>
                  <a:schemeClr val="tx2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1"/>
              <a:t>Hier steht der Titel der Folie</a:t>
            </a:r>
            <a:endParaRPr lang="de-DE"/>
          </a:p>
        </p:txBody>
      </p: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D67773A1-FF38-F34A-B0D5-E82EFE78F5D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77001" y="2769833"/>
            <a:ext cx="5191567" cy="32047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25" name="Textplatzhalter 16">
            <a:extLst>
              <a:ext uri="{FF2B5EF4-FFF2-40B4-BE49-F238E27FC236}">
                <a16:creationId xmlns:a16="http://schemas.microsoft.com/office/drawing/2014/main" id="{3040423D-3398-EF4E-866B-C225459238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3431" y="2769833"/>
            <a:ext cx="5191569" cy="3204784"/>
          </a:xfrm>
          <a:prstGeom prst="rect">
            <a:avLst/>
          </a:prstGeom>
        </p:spPr>
        <p:txBody>
          <a:bodyPr lIns="0">
            <a:normAutofit/>
          </a:bodyPr>
          <a:lstStyle>
            <a:lvl1pPr marL="3217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  <a:defRPr sz="1600" b="0"/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67CF15E6-663E-A848-8D63-D271510438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3431" y="748008"/>
            <a:ext cx="9798738" cy="24552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r>
              <a:rPr lang="de-DE"/>
              <a:t>Überschrift/Thema/Kapitel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4587BD7E-5D8F-498B-A4A3-8EF69C382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27076" y="6338182"/>
            <a:ext cx="1435769" cy="247450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CE4F77AF-5FC3-3742-9B04-C4967E118F6E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F5ACB15-E86B-4808-9840-CB0CB2AC1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3062" y="324284"/>
            <a:ext cx="1698938" cy="659188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2816DA9-A624-42F4-B35A-95055D661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65989" y="6034404"/>
            <a:ext cx="5211198" cy="247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Quelle: Abbild X, Prometheus Archiv (Beispiel)</a:t>
            </a:r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AF013E61-374A-4B2D-B4D0-898DDB054B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4813" y="6338181"/>
            <a:ext cx="1047657" cy="247451"/>
          </a:xfrm>
          <a:prstGeom prst="rect">
            <a:avLst/>
          </a:prstGeom>
        </p:spPr>
        <p:txBody>
          <a:bodyPr lIns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03290FE3-1E38-4C48-907E-9E2C25AEE580}" type="datetime1">
              <a:rPr lang="de-DE" smtClean="0"/>
              <a:t>04.11.2025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6132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echts/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16">
            <a:extLst>
              <a:ext uri="{FF2B5EF4-FFF2-40B4-BE49-F238E27FC236}">
                <a16:creationId xmlns:a16="http://schemas.microsoft.com/office/drawing/2014/main" id="{77CFBD75-255E-1A41-BB4D-9E1D224A2F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3432" y="1476381"/>
            <a:ext cx="5185252" cy="70853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2400" b="1" smtClean="0">
                <a:solidFill>
                  <a:schemeClr val="tx2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1"/>
              <a:t>Kleine Headline, die über </a:t>
            </a:r>
            <a:br>
              <a:rPr lang="de-DE" b="1"/>
            </a:br>
            <a:r>
              <a:rPr lang="de-DE" b="1"/>
              <a:t>mehrere Zeilen läuft.</a:t>
            </a:r>
            <a:endParaRPr lang="de-DE"/>
          </a:p>
        </p:txBody>
      </p:sp>
      <p:sp>
        <p:nvSpPr>
          <p:cNvPr id="15" name="Textplatzhalter 16">
            <a:extLst>
              <a:ext uri="{FF2B5EF4-FFF2-40B4-BE49-F238E27FC236}">
                <a16:creationId xmlns:a16="http://schemas.microsoft.com/office/drawing/2014/main" id="{A9DF890E-DFC6-794A-AD1C-1B4030D1C3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3430" y="2667768"/>
            <a:ext cx="5194043" cy="2060590"/>
          </a:xfrm>
          <a:prstGeom prst="rect">
            <a:avLst/>
          </a:prstGeom>
        </p:spPr>
        <p:txBody>
          <a:bodyPr lIns="0">
            <a:normAutofit/>
          </a:bodyPr>
          <a:lstStyle>
            <a:lvl1pPr marL="3217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  <a:defRPr sz="1600" b="0"/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82D28491-8FC9-4F4C-B3B1-4D831002C8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3433" y="5102795"/>
            <a:ext cx="5202835" cy="860949"/>
          </a:xfrm>
          <a:prstGeom prst="rect">
            <a:avLst/>
          </a:prstGeom>
          <a:solidFill>
            <a:schemeClr val="bg2"/>
          </a:solidFill>
        </p:spPr>
        <p:txBody>
          <a:bodyPr lIns="144000" tIns="144000" rIns="144000" bIns="144000"/>
          <a:lstStyle>
            <a:lvl1pPr marL="0" indent="0">
              <a:lnSpc>
                <a:spcPts val="2400"/>
              </a:lnSpc>
              <a:spcBef>
                <a:spcPts val="1400"/>
              </a:spcBef>
              <a:buNone/>
              <a:defRPr sz="1600"/>
            </a:lvl1pPr>
          </a:lstStyle>
          <a:p>
            <a:r>
              <a:rPr lang="de-DE"/>
              <a:t>Ein kleiner, hervorgehobener Textbereich, der über eine oder mehrere Zeilen läuft.</a:t>
            </a:r>
          </a:p>
        </p:txBody>
      </p:sp>
      <p:sp>
        <p:nvSpPr>
          <p:cNvPr id="18" name="Bildplatzhalter 21">
            <a:extLst>
              <a:ext uri="{FF2B5EF4-FFF2-40B4-BE49-F238E27FC236}">
                <a16:creationId xmlns:a16="http://schemas.microsoft.com/office/drawing/2014/main" id="{9AEE2DBB-40AF-714D-B115-DA1245EA99E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83318" y="1476381"/>
            <a:ext cx="5194043" cy="4502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6F59BE16-8F3F-CF4E-B5DF-726ACCB5CE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3431" y="746136"/>
            <a:ext cx="9798738" cy="24739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r>
              <a:rPr lang="de-DE"/>
              <a:t>Überschrift/Thema/Kapitel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AC87A343-07F9-415E-B370-C36C6D5FC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27076" y="6338182"/>
            <a:ext cx="1435769" cy="247450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CE4F77AF-5FC3-3742-9B04-C4967E118F6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7DFE4FF2-162E-4C77-90BD-A8EF18F564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9154" y="6338181"/>
            <a:ext cx="1326022" cy="365125"/>
          </a:xfrm>
          <a:prstGeom prst="rect">
            <a:avLst/>
          </a:prstGeom>
        </p:spPr>
        <p:txBody>
          <a:bodyPr lIns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03290FE3-1E38-4C48-907E-9E2C25AEE580}" type="datetime1">
              <a:rPr lang="de-DE" smtClean="0"/>
              <a:t>04.11.2025</a:t>
            </a:fld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C4CCAD25-A977-4F34-B15D-69B78E2AFA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3062" y="324284"/>
            <a:ext cx="1698938" cy="659188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F5C2DA42-16AD-4887-88CD-997CB3D84B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65989" y="6034404"/>
            <a:ext cx="5211198" cy="247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Quelle: Abbild X, Prometheus Archiv (Beispiel)</a:t>
            </a:r>
          </a:p>
        </p:txBody>
      </p:sp>
    </p:spTree>
    <p:extLst>
      <p:ext uri="{BB962C8B-B14F-4D97-AF65-F5344CB8AC3E}">
        <p14:creationId xmlns:p14="http://schemas.microsoft.com/office/powerpoint/2010/main" val="2686508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/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21">
            <a:extLst>
              <a:ext uri="{FF2B5EF4-FFF2-40B4-BE49-F238E27FC236}">
                <a16:creationId xmlns:a16="http://schemas.microsoft.com/office/drawing/2014/main" id="{63B2AF04-555B-7344-9313-9898A01CCD3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4639" y="1995854"/>
            <a:ext cx="2543454" cy="39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7" name="Bildplatzhalter 21">
            <a:extLst>
              <a:ext uri="{FF2B5EF4-FFF2-40B4-BE49-F238E27FC236}">
                <a16:creationId xmlns:a16="http://schemas.microsoft.com/office/drawing/2014/main" id="{14C8BC8E-C997-844E-B4C0-7AFD1361ABA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178125" y="1995854"/>
            <a:ext cx="2543454" cy="39708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8" name="Textplatzhalter 16">
            <a:extLst>
              <a:ext uri="{FF2B5EF4-FFF2-40B4-BE49-F238E27FC236}">
                <a16:creationId xmlns:a16="http://schemas.microsoft.com/office/drawing/2014/main" id="{107D4587-2E1E-5C42-8E79-C85AE2A0F1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0422" y="2760785"/>
            <a:ext cx="5206939" cy="1881553"/>
          </a:xfrm>
          <a:prstGeom prst="rect">
            <a:avLst/>
          </a:prstGeom>
        </p:spPr>
        <p:txBody>
          <a:bodyPr lIns="0">
            <a:normAutofit/>
          </a:bodyPr>
          <a:lstStyle>
            <a:lvl1pPr marL="3217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  <a:defRPr sz="1600" b="0"/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017CE37D-21D8-8D45-8FFB-30E32C307D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0424" y="4879731"/>
            <a:ext cx="5206938" cy="1078209"/>
          </a:xfrm>
          <a:prstGeom prst="rect">
            <a:avLst/>
          </a:prstGeom>
          <a:solidFill>
            <a:schemeClr val="bg2"/>
          </a:solidFill>
        </p:spPr>
        <p:txBody>
          <a:bodyPr lIns="144000" tIns="144000" rIns="144000" bIns="144000"/>
          <a:lstStyle>
            <a:lvl1pPr marL="0" indent="0">
              <a:lnSpc>
                <a:spcPts val="2400"/>
              </a:lnSpc>
              <a:spcBef>
                <a:spcPts val="1400"/>
              </a:spcBef>
              <a:buNone/>
              <a:defRPr sz="1600"/>
            </a:lvl1pPr>
          </a:lstStyle>
          <a:p>
            <a:r>
              <a:rPr lang="de-DE"/>
              <a:t>Ein kleiner, hervorgehobener Textbereich, der über eine oder mehrere Zeilen läuft.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24E92FF4-E103-5C44-80F9-0FDB5F4E19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3431" y="750592"/>
            <a:ext cx="9807531" cy="29569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r>
              <a:rPr lang="de-DE"/>
              <a:t>Überschrift/Thema/Kapitel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1B21696B-627F-430D-A0CC-6E9930810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27076" y="6338182"/>
            <a:ext cx="1435769" cy="247450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CE4F77AF-5FC3-3742-9B04-C4967E118F6E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34603FDA-2C0F-45C2-BF0B-DE210A4F40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3062" y="324284"/>
            <a:ext cx="1698938" cy="659188"/>
          </a:xfrm>
          <a:prstGeom prst="rect">
            <a:avLst/>
          </a:prstGeom>
        </p:spPr>
      </p:pic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26E8A2A2-4044-4F22-ABFE-8F63D2ECBE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4813" y="6338181"/>
            <a:ext cx="1047657" cy="247451"/>
          </a:xfrm>
          <a:prstGeom prst="rect">
            <a:avLst/>
          </a:prstGeom>
        </p:spPr>
        <p:txBody>
          <a:bodyPr lIns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03290FE3-1E38-4C48-907E-9E2C25AEE580}" type="datetime1">
              <a:rPr lang="de-DE" smtClean="0"/>
              <a:t>04.11.2025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C6CE3C9D-8862-42A4-9C03-4778F89915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4072" y="6037609"/>
            <a:ext cx="2543454" cy="247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Quelle: Abbild X, Prometheus Archiv (Beispiel)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2800BFA8-CA45-4043-A815-852D7AEE8C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78125" y="6038758"/>
            <a:ext cx="2543454" cy="247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Quelle: Abbild X, Prometheus Archiv (Beispiel)</a:t>
            </a:r>
          </a:p>
        </p:txBody>
      </p:sp>
    </p:spTree>
    <p:extLst>
      <p:ext uri="{BB962C8B-B14F-4D97-AF65-F5344CB8AC3E}">
        <p14:creationId xmlns:p14="http://schemas.microsoft.com/office/powerpoint/2010/main" val="3750180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/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5499D8D5-7940-9243-A4FB-6E66ACF6F9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0668" y="1995854"/>
            <a:ext cx="5190969" cy="113420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600" b="1" smtClean="0">
                <a:solidFill>
                  <a:schemeClr val="tx2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1"/>
              <a:t>Kleiner Einleitungstext </a:t>
            </a:r>
            <a:endParaRPr lang="de-DE"/>
          </a:p>
        </p:txBody>
      </p:sp>
      <p:sp>
        <p:nvSpPr>
          <p:cNvPr id="11" name="Textplatzhalter 16">
            <a:extLst>
              <a:ext uri="{FF2B5EF4-FFF2-40B4-BE49-F238E27FC236}">
                <a16:creationId xmlns:a16="http://schemas.microsoft.com/office/drawing/2014/main" id="{B90BBC81-6BED-B44D-BA5A-149B7D3593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7598" y="3429000"/>
            <a:ext cx="5190969" cy="2532186"/>
          </a:xfrm>
          <a:prstGeom prst="rect">
            <a:avLst/>
          </a:prstGeom>
        </p:spPr>
        <p:txBody>
          <a:bodyPr lIns="0">
            <a:normAutofit/>
          </a:bodyPr>
          <a:lstStyle>
            <a:lvl1pPr marL="3217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  <a:defRPr sz="1600" b="0"/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12" name="Bildplatzhalter 21">
            <a:extLst>
              <a:ext uri="{FF2B5EF4-FFF2-40B4-BE49-F238E27FC236}">
                <a16:creationId xmlns:a16="http://schemas.microsoft.com/office/drawing/2014/main" id="{9349BE05-3A72-8045-8C57-02C7C6EF7C2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3432" y="1995854"/>
            <a:ext cx="5190969" cy="3965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62E881B9-9E77-CA42-A935-D8A3CF8352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3431" y="744685"/>
            <a:ext cx="9798738" cy="28401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r>
              <a:rPr lang="de-DE"/>
              <a:t>Überschrift/Thema/Kapitel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82B7BB8C-95D1-4B8C-B013-F6B62EB488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27076" y="6338182"/>
            <a:ext cx="1435769" cy="247450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CE4F77AF-5FC3-3742-9B04-C4967E118F6E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823B7CD-CF02-4A33-91B6-D8C46BBAC4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3062" y="324284"/>
            <a:ext cx="1698938" cy="659188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23C6408C-BB3C-41C9-B59A-DC61839570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362" y="6034404"/>
            <a:ext cx="5190969" cy="247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Quelle: Abbild X, Prometheus Archiv (Beispiel)</a:t>
            </a:r>
          </a:p>
        </p:txBody>
      </p:sp>
      <p:sp>
        <p:nvSpPr>
          <p:cNvPr id="17" name="Datumsplatzhalter 3">
            <a:extLst>
              <a:ext uri="{FF2B5EF4-FFF2-40B4-BE49-F238E27FC236}">
                <a16:creationId xmlns:a16="http://schemas.microsoft.com/office/drawing/2014/main" id="{9AC2E0B9-52BB-4DE7-91FE-6706C38A49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4813" y="6338181"/>
            <a:ext cx="1047657" cy="247451"/>
          </a:xfrm>
          <a:prstGeom prst="rect">
            <a:avLst/>
          </a:prstGeom>
        </p:spPr>
        <p:txBody>
          <a:bodyPr lIns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03290FE3-1E38-4C48-907E-9E2C25AEE580}" type="datetime1">
              <a:rPr lang="de-DE" smtClean="0"/>
              <a:t>04.11.2025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3816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6">
            <a:extLst>
              <a:ext uri="{FF2B5EF4-FFF2-40B4-BE49-F238E27FC236}">
                <a16:creationId xmlns:a16="http://schemas.microsoft.com/office/drawing/2014/main" id="{0D978528-6A6D-ED4A-AAF6-77DF85D627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7597" y="4123592"/>
            <a:ext cx="5199763" cy="1837592"/>
          </a:xfrm>
          <a:prstGeom prst="rect">
            <a:avLst/>
          </a:prstGeom>
          <a:solidFill>
            <a:schemeClr val="bg2"/>
          </a:solidFill>
        </p:spPr>
        <p:txBody>
          <a:bodyPr lIns="144000" tIns="144000" rIns="144000" bIns="144000">
            <a:normAutofit/>
          </a:bodyPr>
          <a:lstStyle>
            <a:lvl1pPr marL="3217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  <a:defRPr sz="1600" b="0"/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14" name="Textplatzhalter 16">
            <a:extLst>
              <a:ext uri="{FF2B5EF4-FFF2-40B4-BE49-F238E27FC236}">
                <a16:creationId xmlns:a16="http://schemas.microsoft.com/office/drawing/2014/main" id="{C3ABC3CE-9C0E-7340-85EB-AD55A2C74A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7598" y="2769576"/>
            <a:ext cx="5199763" cy="114372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600" b="1" smtClean="0">
                <a:solidFill>
                  <a:schemeClr val="tx2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1"/>
              <a:t>Kleiner Einleitungstext </a:t>
            </a:r>
            <a:endParaRPr lang="de-DE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C781AF8B-F25D-C74E-9233-093F874311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3431" y="2769575"/>
            <a:ext cx="5199763" cy="3191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buNone/>
              <a:defRPr sz="1600"/>
            </a:lvl1pPr>
          </a:lstStyle>
          <a:p>
            <a:r>
              <a:rPr lang="de-DE"/>
              <a:t>Textbereich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227393F9-CE04-864D-9E49-4C39E1A729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431" y="744687"/>
            <a:ext cx="9807531" cy="2840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r>
              <a:rPr lang="de-DE"/>
              <a:t>Überschrift/Thema/Kapitel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44FA04F-E055-464D-A23B-DF4D173634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3062" y="324284"/>
            <a:ext cx="1698938" cy="659188"/>
          </a:xfrm>
          <a:prstGeom prst="rect">
            <a:avLst/>
          </a:prstGeom>
        </p:spPr>
      </p:pic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C1C22A6E-52BB-4C1F-B9BE-DE91B69E47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4813" y="6338181"/>
            <a:ext cx="1047657" cy="247451"/>
          </a:xfrm>
          <a:prstGeom prst="rect">
            <a:avLst/>
          </a:prstGeom>
        </p:spPr>
        <p:txBody>
          <a:bodyPr lIns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03290FE3-1E38-4C48-907E-9E2C25AEE580}" type="datetime1">
              <a:rPr lang="de-DE" smtClean="0"/>
              <a:t>04.11.2025</a:t>
            </a:fld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BE5676D0-C11A-4655-885D-6D9E2EBEB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27076" y="6338182"/>
            <a:ext cx="1435769" cy="247450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CE4F77AF-5FC3-3742-9B04-C4967E118F6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8838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9">
            <a:extLst>
              <a:ext uri="{FF2B5EF4-FFF2-40B4-BE49-F238E27FC236}">
                <a16:creationId xmlns:a16="http://schemas.microsoft.com/office/drawing/2014/main" id="{9406BCB8-41B8-EC4F-8B7E-804317A1F8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639" y="642170"/>
            <a:ext cx="5800913" cy="35700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Überschrift/Thema/Kapitel</a:t>
            </a:r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9963F4C2-B1EA-7247-9D81-1D35413B57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90918"/>
            <a:ext cx="12192000" cy="4006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6C784ED6-23B7-B543-85B2-276A6BEB54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599242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609177F0-451E-4A52-BCB6-3904225888C5}"/>
              </a:ext>
            </a:extLst>
          </p:cNvPr>
          <p:cNvSpPr txBox="1">
            <a:spLocks/>
          </p:cNvSpPr>
          <p:nvPr userDrawn="1"/>
        </p:nvSpPr>
        <p:spPr>
          <a:xfrm>
            <a:off x="10227076" y="6338182"/>
            <a:ext cx="1435769" cy="2474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r" defTabSz="914400" rtl="0" eaLnBrk="1" latinLnBrk="0" hangingPunct="1"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4F77AF-5FC3-3742-9B04-C4967E118F6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5AF3311C-1A34-4243-AA7F-BA6C89C32430}"/>
              </a:ext>
            </a:extLst>
          </p:cNvPr>
          <p:cNvSpPr txBox="1">
            <a:spLocks/>
          </p:cNvSpPr>
          <p:nvPr userDrawn="1"/>
        </p:nvSpPr>
        <p:spPr>
          <a:xfrm>
            <a:off x="529154" y="6338181"/>
            <a:ext cx="1326022" cy="365125"/>
          </a:xfrm>
          <a:prstGeom prst="rect">
            <a:avLst/>
          </a:prstGeom>
        </p:spPr>
        <p:txBody>
          <a:bodyPr lIns="0"/>
          <a:lstStyle>
            <a:defPPr>
              <a:defRPr lang="de-DE"/>
            </a:defPPr>
            <a:lvl1pPr marL="0" algn="l" defTabSz="914400" rtl="0" eaLnBrk="1" latinLnBrk="0" hangingPunct="1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290FE3-1E38-4C48-907E-9E2C25AEE580}" type="datetime1">
              <a:rPr lang="de-DE" smtClean="0"/>
              <a:pPr/>
              <a:t>04.11.2025</a:t>
            </a:fld>
            <a:endParaRPr lang="de-DE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81C761CC-23A6-4D70-9544-CA087B049F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9154" y="6034404"/>
            <a:ext cx="11148033" cy="247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Quelle: Abbild X, Prometheus Archiv (Beispiel)</a:t>
            </a:r>
          </a:p>
        </p:txBody>
      </p:sp>
    </p:spTree>
    <p:extLst>
      <p:ext uri="{BB962C8B-B14F-4D97-AF65-F5344CB8AC3E}">
        <p14:creationId xmlns:p14="http://schemas.microsoft.com/office/powerpoint/2010/main" val="1322886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9">
            <a:extLst>
              <a:ext uri="{FF2B5EF4-FFF2-40B4-BE49-F238E27FC236}">
                <a16:creationId xmlns:a16="http://schemas.microsoft.com/office/drawing/2014/main" id="{9406BCB8-41B8-EC4F-8B7E-804317A1F8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639" y="642170"/>
            <a:ext cx="5800913" cy="35700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Überschrift/Thema/Kapitel</a:t>
            </a:r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9963F4C2-B1EA-7247-9D81-1D35413B57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90918"/>
            <a:ext cx="12192000" cy="4006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5" name="Textplatzhalter 16">
            <a:extLst>
              <a:ext uri="{FF2B5EF4-FFF2-40B4-BE49-F238E27FC236}">
                <a16:creationId xmlns:a16="http://schemas.microsoft.com/office/drawing/2014/main" id="{69EF2B0F-8C07-4646-A2D8-CAA8500C07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639" y="5569054"/>
            <a:ext cx="10565737" cy="70853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600" b="1" smtClean="0">
                <a:solidFill>
                  <a:schemeClr val="tx2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1"/>
              <a:t>Bildbeschreibung</a:t>
            </a:r>
            <a:endParaRPr lang="de-DE"/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6C784ED6-23B7-B543-85B2-276A6BEB54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609177F0-451E-4A52-BCB6-3904225888C5}"/>
              </a:ext>
            </a:extLst>
          </p:cNvPr>
          <p:cNvSpPr txBox="1">
            <a:spLocks/>
          </p:cNvSpPr>
          <p:nvPr userDrawn="1"/>
        </p:nvSpPr>
        <p:spPr>
          <a:xfrm>
            <a:off x="10227076" y="6338182"/>
            <a:ext cx="1435769" cy="2474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r" defTabSz="914400" rtl="0" eaLnBrk="1" latinLnBrk="0" hangingPunct="1"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058AAD8-A9D1-4743-B844-9EBDC5D110A7}"/>
              </a:ext>
            </a:extLst>
          </p:cNvPr>
          <p:cNvSpPr/>
          <p:nvPr userDrawn="1"/>
        </p:nvSpPr>
        <p:spPr>
          <a:xfrm>
            <a:off x="6315552" y="6251197"/>
            <a:ext cx="5876448" cy="33443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CA698717-44DB-4D98-A9EF-7C745D804A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19765" y="6294688"/>
            <a:ext cx="5343080" cy="247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/>
              <a:t>Quelle: Abbild X, Prometheus Archiv (Beispiel)</a:t>
            </a:r>
          </a:p>
        </p:txBody>
      </p:sp>
    </p:spTree>
    <p:extLst>
      <p:ext uri="{BB962C8B-B14F-4D97-AF65-F5344CB8AC3E}">
        <p14:creationId xmlns:p14="http://schemas.microsoft.com/office/powerpoint/2010/main" val="3118762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hne Stö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88FFF8B-ED51-744E-8DF4-9622A28642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56" t="28058" r="7677" b="28323"/>
          <a:stretch/>
        </p:blipFill>
        <p:spPr>
          <a:xfrm>
            <a:off x="0" y="0"/>
            <a:ext cx="12192000" cy="342009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06B93E2-D082-9147-AAA9-478203422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7248" y="5614499"/>
            <a:ext cx="2394752" cy="929164"/>
          </a:xfrm>
          <a:prstGeom prst="rect">
            <a:avLst/>
          </a:prstGeom>
        </p:spPr>
      </p:pic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232C229E-CFC6-4350-9327-522003B3CC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7917" y="6339679"/>
            <a:ext cx="7250173" cy="1849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2"/>
                </a:solidFill>
              </a:defRPr>
            </a:lvl1pPr>
          </a:lstStyle>
          <a:p>
            <a:r>
              <a:rPr lang="de-DE"/>
              <a:t>Thema der Präsentation | Name | Datum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5DD62B81-1A73-4122-8AD7-A72448ACAC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7917" y="4331695"/>
            <a:ext cx="7250173" cy="476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600" b="1" i="1">
                <a:solidFill>
                  <a:schemeClr val="tx2"/>
                </a:solidFill>
              </a:defRPr>
            </a:lvl1pPr>
          </a:lstStyle>
          <a:p>
            <a:r>
              <a:rPr lang="de-DE"/>
              <a:t>Hier steht der Titel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C95DF675-B4C8-45BD-BA97-CE0C8F0476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7917" y="4846538"/>
            <a:ext cx="7250173" cy="476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chemeClr val="tx2"/>
                </a:solidFill>
              </a:defRPr>
            </a:lvl1pPr>
          </a:lstStyle>
          <a:p>
            <a:r>
              <a:rPr lang="de-DE"/>
              <a:t>Und hier der Untertitel</a:t>
            </a:r>
          </a:p>
        </p:txBody>
      </p:sp>
    </p:spTree>
    <p:extLst>
      <p:ext uri="{BB962C8B-B14F-4D97-AF65-F5344CB8AC3E}">
        <p14:creationId xmlns:p14="http://schemas.microsoft.com/office/powerpoint/2010/main" val="2052261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 links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1">
            <a:extLst>
              <a:ext uri="{FF2B5EF4-FFF2-40B4-BE49-F238E27FC236}">
                <a16:creationId xmlns:a16="http://schemas.microsoft.com/office/drawing/2014/main" id="{10221449-7C55-4C4F-B8BF-3124EC06F8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6096000" cy="6858001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F7FC2FD7-CAD9-3643-88AD-2C84AA7779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8023" y="1467073"/>
            <a:ext cx="5184822" cy="70853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2400" b="1" smtClean="0">
                <a:solidFill>
                  <a:schemeClr val="tx2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1"/>
              <a:t>Kleine Headline, die über mehrere Zeilen läuft.</a:t>
            </a:r>
            <a:endParaRPr lang="de-DE"/>
          </a:p>
        </p:txBody>
      </p:sp>
      <p:sp>
        <p:nvSpPr>
          <p:cNvPr id="11" name="Textplatzhalter 16">
            <a:extLst>
              <a:ext uri="{FF2B5EF4-FFF2-40B4-BE49-F238E27FC236}">
                <a16:creationId xmlns:a16="http://schemas.microsoft.com/office/drawing/2014/main" id="{D915C759-68AE-E949-AEDC-6C2AB05F62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8023" y="2769577"/>
            <a:ext cx="5184822" cy="3209192"/>
          </a:xfrm>
          <a:prstGeom prst="rect">
            <a:avLst/>
          </a:prstGeom>
        </p:spPr>
        <p:txBody>
          <a:bodyPr lIns="0">
            <a:normAutofit/>
          </a:bodyPr>
          <a:lstStyle>
            <a:lvl1pPr marL="3217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  <a:defRPr sz="1600" b="0"/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03A68195-E784-BC47-B421-ECF634C7A9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8189" y="753364"/>
            <a:ext cx="3826542" cy="52750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r>
              <a:rPr lang="de-DE"/>
              <a:t>Überschrift/Thema/Kapitel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74354CCB-5558-48A3-A531-E1A04B771376}"/>
              </a:ext>
            </a:extLst>
          </p:cNvPr>
          <p:cNvSpPr txBox="1">
            <a:spLocks/>
          </p:cNvSpPr>
          <p:nvPr userDrawn="1"/>
        </p:nvSpPr>
        <p:spPr>
          <a:xfrm>
            <a:off x="10227076" y="6338182"/>
            <a:ext cx="1435769" cy="2474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r" defTabSz="914400" rtl="0" eaLnBrk="1" latinLnBrk="0" hangingPunct="1"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4F77AF-5FC3-3742-9B04-C4967E118F6E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9188442-3CFC-4F42-A29E-37545B4DC9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3062" y="324284"/>
            <a:ext cx="1698938" cy="659188"/>
          </a:xfrm>
          <a:prstGeom prst="rect">
            <a:avLst/>
          </a:prstGeom>
        </p:spPr>
      </p:pic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9F9CF163-BF63-40B7-B09C-29D86C548A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65989" y="6034404"/>
            <a:ext cx="5211198" cy="247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Quelle: Abbild X, Prometheus Archiv (Beispiel)</a:t>
            </a:r>
          </a:p>
        </p:txBody>
      </p:sp>
      <p:sp>
        <p:nvSpPr>
          <p:cNvPr id="16" name="Datumsplatzhalter 3">
            <a:extLst>
              <a:ext uri="{FF2B5EF4-FFF2-40B4-BE49-F238E27FC236}">
                <a16:creationId xmlns:a16="http://schemas.microsoft.com/office/drawing/2014/main" id="{439E0374-1FFB-4905-8DBF-46F960F66B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74867" y="6338181"/>
            <a:ext cx="1047657" cy="247451"/>
          </a:xfrm>
          <a:prstGeom prst="rect">
            <a:avLst/>
          </a:prstGeom>
        </p:spPr>
        <p:txBody>
          <a:bodyPr lIns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03290FE3-1E38-4C48-907E-9E2C25AEE580}" type="datetime1">
              <a:rPr lang="de-DE" smtClean="0"/>
              <a:t>04.11.2025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5228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Vollbild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21">
            <a:extLst>
              <a:ext uri="{FF2B5EF4-FFF2-40B4-BE49-F238E27FC236}">
                <a16:creationId xmlns:a16="http://schemas.microsoft.com/office/drawing/2014/main" id="{6AF5427D-36F2-5744-AB49-99C89FECA55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82576" y="0"/>
            <a:ext cx="5709424" cy="6858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1" name="Textplatzhalter 16">
            <a:extLst>
              <a:ext uri="{FF2B5EF4-FFF2-40B4-BE49-F238E27FC236}">
                <a16:creationId xmlns:a16="http://schemas.microsoft.com/office/drawing/2014/main" id="{B78C1FF4-5A6D-A548-AF54-E87B682A1D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276" y="1469492"/>
            <a:ext cx="5189149" cy="70853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2400" b="1" smtClean="0">
                <a:solidFill>
                  <a:schemeClr val="tx2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1"/>
              <a:t>Kleine Headline, die über mehrere Zeilen läuft.</a:t>
            </a:r>
            <a:endParaRPr lang="de-DE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0BAB9DD2-8C2C-9140-B574-E59A229331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3518" y="741839"/>
            <a:ext cx="5185907" cy="35700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r>
              <a:rPr lang="de-DE"/>
              <a:t>Überschrift/Thema/Kapitel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A7D8DEC5-E0DA-4EC5-8B57-E7C228AB5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84269" y="6338182"/>
            <a:ext cx="1435769" cy="247450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CE4F77AF-5FC3-3742-9B04-C4967E118F6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5" name="Textplatzhalter 16">
            <a:extLst>
              <a:ext uri="{FF2B5EF4-FFF2-40B4-BE49-F238E27FC236}">
                <a16:creationId xmlns:a16="http://schemas.microsoft.com/office/drawing/2014/main" id="{A050D4E7-1304-45CD-9E0D-D4D4CC466C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3431" y="2769577"/>
            <a:ext cx="5191569" cy="3213832"/>
          </a:xfrm>
          <a:prstGeom prst="rect">
            <a:avLst/>
          </a:prstGeom>
        </p:spPr>
        <p:txBody>
          <a:bodyPr lIns="0">
            <a:normAutofit/>
          </a:bodyPr>
          <a:lstStyle>
            <a:lvl1pPr marL="3217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  <a:defRPr sz="1600" b="0"/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FD89772C-877E-41FE-A68A-14C47E4E49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3431" y="6034404"/>
            <a:ext cx="5185994" cy="247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Quelle: Abbild X, Prometheus Archiv (Beispiel)</a:t>
            </a:r>
          </a:p>
        </p:txBody>
      </p:sp>
      <p:sp>
        <p:nvSpPr>
          <p:cNvPr id="18" name="Datumsplatzhalter 3">
            <a:extLst>
              <a:ext uri="{FF2B5EF4-FFF2-40B4-BE49-F238E27FC236}">
                <a16:creationId xmlns:a16="http://schemas.microsoft.com/office/drawing/2014/main" id="{08769E91-2BE7-462C-B1ED-126025576D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3518" y="6338181"/>
            <a:ext cx="1047657" cy="247451"/>
          </a:xfrm>
          <a:prstGeom prst="rect">
            <a:avLst/>
          </a:prstGeom>
        </p:spPr>
        <p:txBody>
          <a:bodyPr lIns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03290FE3-1E38-4C48-907E-9E2C25AEE580}" type="datetime1">
              <a:rPr lang="de-DE" smtClean="0"/>
              <a:t>04.11.2025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4276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se/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044CE882-CE30-3B40-860C-E829BA82C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3062" y="324284"/>
            <a:ext cx="1698938" cy="659188"/>
          </a:xfrm>
          <a:prstGeom prst="rect">
            <a:avLst/>
          </a:prstGeom>
        </p:spPr>
      </p:pic>
      <p:sp>
        <p:nvSpPr>
          <p:cNvPr id="25" name="Textplatzhalter 9">
            <a:extLst>
              <a:ext uri="{FF2B5EF4-FFF2-40B4-BE49-F238E27FC236}">
                <a16:creationId xmlns:a16="http://schemas.microsoft.com/office/drawing/2014/main" id="{F4F1D500-EEDF-5D45-9F72-99CFAE09FF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3517" y="742821"/>
            <a:ext cx="9783763" cy="35700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Überschrift/Thema/Kapitel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BA26D613-D48B-455A-85EC-686254BCC3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517" y="2004646"/>
            <a:ext cx="11157438" cy="3182816"/>
          </a:xfrm>
          <a:prstGeom prst="rect">
            <a:avLst/>
          </a:prstGeom>
        </p:spPr>
        <p:txBody>
          <a:bodyPr lIns="0" tIns="36000"/>
          <a:lstStyle>
            <a:lvl1pPr marL="0" indent="0" algn="ctr">
              <a:lnSpc>
                <a:spcPct val="100000"/>
              </a:lnSpc>
              <a:buNone/>
              <a:defRPr sz="3200" b="1" i="1">
                <a:solidFill>
                  <a:schemeClr val="tx2"/>
                </a:solidFill>
              </a:defRPr>
            </a:lvl1pPr>
          </a:lstStyle>
          <a:p>
            <a:r>
              <a:rPr lang="de-DE"/>
              <a:t>Hier kann eine These, ein Zitat oder Ähnliches stehen.</a:t>
            </a:r>
          </a:p>
          <a:p>
            <a:endParaRPr lang="de-DE"/>
          </a:p>
          <a:p>
            <a:r>
              <a:rPr lang="de-DE"/>
              <a:t>„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 </a:t>
            </a:r>
            <a:r>
              <a:rPr lang="de-DE" err="1"/>
              <a:t>Qui</a:t>
            </a:r>
            <a:r>
              <a:rPr lang="de-DE"/>
              <a:t> </a:t>
            </a:r>
            <a:r>
              <a:rPr lang="de-DE" err="1"/>
              <a:t>sunt</a:t>
            </a:r>
            <a:r>
              <a:rPr lang="de-DE"/>
              <a:t> et </a:t>
            </a:r>
            <a:r>
              <a:rPr lang="de-DE" err="1"/>
              <a:t>endipsum</a:t>
            </a:r>
            <a:r>
              <a:rPr lang="de-DE"/>
              <a:t> </a:t>
            </a:r>
            <a:r>
              <a:rPr lang="de-DE" err="1"/>
              <a:t>rae</a:t>
            </a:r>
            <a:r>
              <a:rPr lang="de-DE"/>
              <a:t> </a:t>
            </a:r>
            <a:r>
              <a:rPr lang="de-DE" err="1"/>
              <a:t>pratemo</a:t>
            </a:r>
            <a:r>
              <a:rPr lang="de-DE"/>
              <a:t> </a:t>
            </a:r>
            <a:r>
              <a:rPr lang="de-DE" err="1"/>
              <a:t>uptas</a:t>
            </a:r>
            <a:r>
              <a:rPr lang="de-DE"/>
              <a:t> </a:t>
            </a:r>
            <a:r>
              <a:rPr lang="de-DE" err="1"/>
              <a:t>dipsum</a:t>
            </a:r>
            <a:r>
              <a:rPr lang="de-DE"/>
              <a:t>.“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2DF06919-89E5-4472-B2E8-DB4B29FEC7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27076" y="6338182"/>
            <a:ext cx="1435769" cy="247450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CE4F77AF-5FC3-3742-9B04-C4967E118F6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47A5D4AE-A541-4B5B-A537-E5542D8331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07469" y="5294171"/>
            <a:ext cx="4673486" cy="80679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85750" indent="-285750">
              <a:buFont typeface="Symbol" panose="05050102010706020507" pitchFamily="18" charset="2"/>
              <a:buChar char="-"/>
              <a:defRPr sz="1800" b="1">
                <a:solidFill>
                  <a:schemeClr val="tx2"/>
                </a:solidFill>
              </a:defRPr>
            </a:lvl1pPr>
          </a:lstStyle>
          <a:p>
            <a:r>
              <a:rPr lang="de-DE" b="1" i="1">
                <a:solidFill>
                  <a:schemeClr val="tx2"/>
                </a:solidFill>
              </a:rPr>
              <a:t>Max Mustermann (2021) </a:t>
            </a:r>
            <a:br>
              <a:rPr lang="de-DE" b="1" i="1">
                <a:solidFill>
                  <a:schemeClr val="tx2"/>
                </a:solidFill>
              </a:rPr>
            </a:br>
            <a:r>
              <a:rPr lang="de-DE" b="1" i="1">
                <a:solidFill>
                  <a:schemeClr val="tx2"/>
                </a:solidFill>
              </a:rPr>
              <a:t>(</a:t>
            </a:r>
            <a:r>
              <a:rPr lang="de-DE" b="1" i="1" err="1">
                <a:solidFill>
                  <a:schemeClr val="tx2"/>
                </a:solidFill>
              </a:rPr>
              <a:t>mgl</a:t>
            </a:r>
            <a:r>
              <a:rPr lang="de-DE" b="1" i="1">
                <a:solidFill>
                  <a:schemeClr val="tx2"/>
                </a:solidFill>
              </a:rPr>
              <a:t>. Platz zur Nennung des Autors/der Quelle)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A30A4E1D-A8BD-4AE6-AF96-B3326E0BB3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4813" y="6338181"/>
            <a:ext cx="1047657" cy="247451"/>
          </a:xfrm>
          <a:prstGeom prst="rect">
            <a:avLst/>
          </a:prstGeom>
        </p:spPr>
        <p:txBody>
          <a:bodyPr lIns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03290FE3-1E38-4C48-907E-9E2C25AEE580}" type="datetime1">
              <a:rPr lang="de-DE" smtClean="0"/>
              <a:t>04.11.2025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1823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2F82C07-6DE1-F344-86D9-DAA22A3D2E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3062" y="324284"/>
            <a:ext cx="1698938" cy="659188"/>
          </a:xfrm>
          <a:prstGeom prst="rect">
            <a:avLst/>
          </a:prstGeom>
        </p:spPr>
      </p:pic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C4FE7671-3EC3-224F-B337-ABA54D728E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3605" y="2769576"/>
            <a:ext cx="11148032" cy="3200401"/>
          </a:xfrm>
          <a:prstGeom prst="rect">
            <a:avLst/>
          </a:prstGeom>
        </p:spPr>
        <p:txBody>
          <a:bodyPr lIns="0">
            <a:normAutofit/>
          </a:bodyPr>
          <a:lstStyle>
            <a:lvl1pPr marL="514350" indent="-514350">
              <a:buClr>
                <a:schemeClr val="tx2"/>
              </a:buClr>
              <a:buFont typeface="+mj-lt"/>
              <a:buAutoNum type="arabicPeriod"/>
              <a:defRPr sz="2400" b="1"/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19" name="Textplatzhalter 9">
            <a:extLst>
              <a:ext uri="{FF2B5EF4-FFF2-40B4-BE49-F238E27FC236}">
                <a16:creationId xmlns:a16="http://schemas.microsoft.com/office/drawing/2014/main" id="{F16C3CFB-FE69-6545-885C-4165788BAD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431" y="743423"/>
            <a:ext cx="9807531" cy="35700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Überschrift/Thema/Kapitel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9634BD4E-680A-4E19-B1E1-D3FB719288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27076" y="6338182"/>
            <a:ext cx="1435769" cy="247450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CE4F77AF-5FC3-3742-9B04-C4967E118F6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extplatzhalter 16">
            <a:extLst>
              <a:ext uri="{FF2B5EF4-FFF2-40B4-BE49-F238E27FC236}">
                <a16:creationId xmlns:a16="http://schemas.microsoft.com/office/drawing/2014/main" id="{DF92031C-BE38-408A-BC20-82554C4685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3430" y="1393992"/>
            <a:ext cx="9807531" cy="45710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3200" b="1" smtClean="0">
                <a:solidFill>
                  <a:schemeClr val="tx2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1"/>
              <a:t>Hier steht der Titel der Folie</a:t>
            </a:r>
            <a:endParaRPr lang="de-DE"/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770B8977-8240-4ECD-BA8D-859263BB1C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3605" y="6338181"/>
            <a:ext cx="1047657" cy="247451"/>
          </a:xfrm>
          <a:prstGeom prst="rect">
            <a:avLst/>
          </a:prstGeom>
        </p:spPr>
        <p:txBody>
          <a:bodyPr lIns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03290FE3-1E38-4C48-907E-9E2C25AEE580}" type="datetime1">
              <a:rPr lang="de-DE" smtClean="0"/>
              <a:t>04.11.2025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55016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/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3403BD62-9AAE-7F46-879F-7A8ED05EB5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3062" y="324284"/>
            <a:ext cx="1698938" cy="659188"/>
          </a:xfrm>
          <a:prstGeom prst="rect">
            <a:avLst/>
          </a:prstGeom>
        </p:spPr>
      </p:pic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0C6FB35F-B078-8044-961B-2F650A3166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431" y="735956"/>
            <a:ext cx="9798738" cy="35700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Überschrift/Thema/Kapitel</a:t>
            </a:r>
          </a:p>
        </p:txBody>
      </p:sp>
      <p:sp>
        <p:nvSpPr>
          <p:cNvPr id="11" name="Diagrammplatzhalter 23">
            <a:extLst>
              <a:ext uri="{FF2B5EF4-FFF2-40B4-BE49-F238E27FC236}">
                <a16:creationId xmlns:a16="http://schemas.microsoft.com/office/drawing/2014/main" id="{65E1444D-1AF9-410A-A6A0-43D97620A93A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474781" y="2760784"/>
            <a:ext cx="5202406" cy="3205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0D9D3537-02D5-4654-90A3-19C3E08CC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27076" y="6338182"/>
            <a:ext cx="1435769" cy="247450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CE4F77AF-5FC3-3742-9B04-C4967E118F6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4" name="Textplatzhalter 16">
            <a:extLst>
              <a:ext uri="{FF2B5EF4-FFF2-40B4-BE49-F238E27FC236}">
                <a16:creationId xmlns:a16="http://schemas.microsoft.com/office/drawing/2014/main" id="{B82E7D4A-CA30-4937-BD9C-853E1C7562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3430" y="1393992"/>
            <a:ext cx="9807531" cy="45710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3200" b="1" smtClean="0">
                <a:solidFill>
                  <a:schemeClr val="tx2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1"/>
              <a:t>Hier steht der Titel der Folie</a:t>
            </a:r>
            <a:endParaRPr lang="de-DE"/>
          </a:p>
        </p:txBody>
      </p:sp>
      <p:sp>
        <p:nvSpPr>
          <p:cNvPr id="15" name="Textplatzhalter 16">
            <a:extLst>
              <a:ext uri="{FF2B5EF4-FFF2-40B4-BE49-F238E27FC236}">
                <a16:creationId xmlns:a16="http://schemas.microsoft.com/office/drawing/2014/main" id="{EC58EF76-B80E-4328-BC2C-06220031A7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3431" y="2769577"/>
            <a:ext cx="5191569" cy="3213832"/>
          </a:xfrm>
          <a:prstGeom prst="rect">
            <a:avLst/>
          </a:prstGeom>
        </p:spPr>
        <p:txBody>
          <a:bodyPr lIns="0">
            <a:normAutofit/>
          </a:bodyPr>
          <a:lstStyle>
            <a:lvl1pPr marL="3217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  <a:defRPr sz="1600" b="0"/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49B3CF1-443C-4564-8FB7-6CB211E852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65989" y="6034404"/>
            <a:ext cx="5211198" cy="247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Quelle: Abbild X, Prometheus Archiv (Beispiel)</a:t>
            </a:r>
          </a:p>
        </p:txBody>
      </p:sp>
      <p:sp>
        <p:nvSpPr>
          <p:cNvPr id="18" name="Datumsplatzhalter 3">
            <a:extLst>
              <a:ext uri="{FF2B5EF4-FFF2-40B4-BE49-F238E27FC236}">
                <a16:creationId xmlns:a16="http://schemas.microsoft.com/office/drawing/2014/main" id="{1BB9A16A-52DB-4754-8079-3F75B5D192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4813" y="6338181"/>
            <a:ext cx="1047657" cy="247451"/>
          </a:xfrm>
          <a:prstGeom prst="rect">
            <a:avLst/>
          </a:prstGeom>
        </p:spPr>
        <p:txBody>
          <a:bodyPr lIns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03290FE3-1E38-4C48-907E-9E2C25AEE580}" type="datetime1">
              <a:rPr lang="de-DE" smtClean="0"/>
              <a:t>04.11.2025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44009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/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9">
            <a:extLst>
              <a:ext uri="{FF2B5EF4-FFF2-40B4-BE49-F238E27FC236}">
                <a16:creationId xmlns:a16="http://schemas.microsoft.com/office/drawing/2014/main" id="{FE5202F2-04B3-4D49-9FC6-7B2C5C7515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431" y="735956"/>
            <a:ext cx="9798738" cy="35700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Überschrift/Thema/Kapitel</a:t>
            </a:r>
          </a:p>
        </p:txBody>
      </p:sp>
      <p:sp>
        <p:nvSpPr>
          <p:cNvPr id="8" name="Textplatzhalter 16">
            <a:extLst>
              <a:ext uri="{FF2B5EF4-FFF2-40B4-BE49-F238E27FC236}">
                <a16:creationId xmlns:a16="http://schemas.microsoft.com/office/drawing/2014/main" id="{4C80EF50-F692-4A18-A8DB-11CA78A7FB4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68208" y="2769577"/>
            <a:ext cx="5200361" cy="3191546"/>
          </a:xfrm>
          <a:prstGeom prst="rect">
            <a:avLst/>
          </a:prstGeom>
        </p:spPr>
        <p:txBody>
          <a:bodyPr lIns="0">
            <a:normAutofit/>
          </a:bodyPr>
          <a:lstStyle>
            <a:lvl1pPr marL="3217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  <a:defRPr sz="1600" b="0"/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11" name="Diagrammplatzhalter 23">
            <a:extLst>
              <a:ext uri="{FF2B5EF4-FFF2-40B4-BE49-F238E27FC236}">
                <a16:creationId xmlns:a16="http://schemas.microsoft.com/office/drawing/2014/main" id="{109F0AB7-B6BB-4B76-806A-FE5D8277C296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523430" y="2769577"/>
            <a:ext cx="5200361" cy="31915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2" name="Textplatzhalter 16">
            <a:extLst>
              <a:ext uri="{FF2B5EF4-FFF2-40B4-BE49-F238E27FC236}">
                <a16:creationId xmlns:a16="http://schemas.microsoft.com/office/drawing/2014/main" id="{6B052AD5-DE99-45E5-9909-A2E90CE96B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3430" y="1393992"/>
            <a:ext cx="9807531" cy="45710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3200" b="1" smtClean="0">
                <a:solidFill>
                  <a:schemeClr val="tx2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1"/>
              <a:t>Hier steht der Titel der Folie</a:t>
            </a:r>
            <a:endParaRPr lang="de-DE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59934B73-FF01-4B60-A2C1-32487D0C0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27076" y="6338182"/>
            <a:ext cx="1435769" cy="247450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CE4F77AF-5FC3-3742-9B04-C4967E118F6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7ED832D7-2504-48DA-96D8-785298C310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2593" y="6025526"/>
            <a:ext cx="5211198" cy="247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Quelle: Abbild X, Prometheus Archiv (Beispiel)</a:t>
            </a:r>
          </a:p>
        </p:txBody>
      </p:sp>
      <p:sp>
        <p:nvSpPr>
          <p:cNvPr id="15" name="Datumsplatzhalter 3">
            <a:extLst>
              <a:ext uri="{FF2B5EF4-FFF2-40B4-BE49-F238E27FC236}">
                <a16:creationId xmlns:a16="http://schemas.microsoft.com/office/drawing/2014/main" id="{D5A087BE-3CB2-4E62-944B-F8DDBDAA07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3605" y="6338181"/>
            <a:ext cx="1047657" cy="247451"/>
          </a:xfrm>
          <a:prstGeom prst="rect">
            <a:avLst/>
          </a:prstGeom>
        </p:spPr>
        <p:txBody>
          <a:bodyPr lIns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03290FE3-1E38-4C48-907E-9E2C25AEE580}" type="datetime1">
              <a:rPr lang="de-DE" smtClean="0"/>
              <a:t>04.11.2025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9873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1">
            <a:extLst>
              <a:ext uri="{FF2B5EF4-FFF2-40B4-BE49-F238E27FC236}">
                <a16:creationId xmlns:a16="http://schemas.microsoft.com/office/drawing/2014/main" id="{8BD933A8-00C1-461E-B40C-B2657A3418A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77001" y="2769577"/>
            <a:ext cx="5191567" cy="3213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AC7A2453-FC4C-48C1-ACD7-7C7C75BDBA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3431" y="2769577"/>
            <a:ext cx="5191569" cy="3213832"/>
          </a:xfrm>
          <a:prstGeom prst="rect">
            <a:avLst/>
          </a:prstGeom>
        </p:spPr>
        <p:txBody>
          <a:bodyPr lIns="0">
            <a:normAutofit/>
          </a:bodyPr>
          <a:lstStyle>
            <a:lvl1pPr marL="3217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  <a:defRPr sz="1600" b="0"/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140A60AA-7D17-47FA-BBF7-F186C9E20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27076" y="6338182"/>
            <a:ext cx="1435769" cy="247450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CE4F77AF-5FC3-3742-9B04-C4967E118F6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7" name="Textplatzhalter 9">
            <a:extLst>
              <a:ext uri="{FF2B5EF4-FFF2-40B4-BE49-F238E27FC236}">
                <a16:creationId xmlns:a16="http://schemas.microsoft.com/office/drawing/2014/main" id="{8CA294A7-7DE0-4ECE-A217-123C534719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431" y="735956"/>
            <a:ext cx="9798738" cy="35700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Überschrift/Thema/Kapitel</a:t>
            </a:r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D991E86B-72BC-44BE-80CA-11C8D70B7A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3430" y="1393992"/>
            <a:ext cx="9807531" cy="45710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3200" b="1" smtClean="0">
                <a:solidFill>
                  <a:schemeClr val="tx2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1"/>
              <a:t>Hier steht der Titel der Folie</a:t>
            </a:r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61D707CD-5090-48D8-ACF5-CD705D029D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65989" y="6034404"/>
            <a:ext cx="5211198" cy="247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Quelle: Abbild X, Prometheus Archiv (Beispiel)</a:t>
            </a:r>
          </a:p>
        </p:txBody>
      </p:sp>
      <p:sp>
        <p:nvSpPr>
          <p:cNvPr id="15" name="Datumsplatzhalter 3">
            <a:extLst>
              <a:ext uri="{FF2B5EF4-FFF2-40B4-BE49-F238E27FC236}">
                <a16:creationId xmlns:a16="http://schemas.microsoft.com/office/drawing/2014/main" id="{57129B52-74EC-4F1A-82FD-C3C784FCD3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3605" y="6338181"/>
            <a:ext cx="1047657" cy="247451"/>
          </a:xfrm>
          <a:prstGeom prst="rect">
            <a:avLst/>
          </a:prstGeom>
        </p:spPr>
        <p:txBody>
          <a:bodyPr lIns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03290FE3-1E38-4C48-907E-9E2C25AEE580}" type="datetime1">
              <a:rPr lang="de-DE" smtClean="0"/>
              <a:t>04.11.2025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10307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echts/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D6404973-A7E5-49FB-B90B-0CD3B5B75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27076" y="6338182"/>
            <a:ext cx="1435769" cy="247450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CE4F77AF-5FC3-3742-9B04-C4967E118F6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extplatzhalter 16">
            <a:extLst>
              <a:ext uri="{FF2B5EF4-FFF2-40B4-BE49-F238E27FC236}">
                <a16:creationId xmlns:a16="http://schemas.microsoft.com/office/drawing/2014/main" id="{A668B703-F1E1-4043-A8AB-94970A2DFD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3432" y="1476381"/>
            <a:ext cx="5185252" cy="70853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2400" b="1" smtClean="0">
                <a:solidFill>
                  <a:schemeClr val="tx2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1"/>
              <a:t>Kleine Headline, die über </a:t>
            </a:r>
            <a:br>
              <a:rPr lang="de-DE" b="1"/>
            </a:br>
            <a:r>
              <a:rPr lang="de-DE" b="1"/>
              <a:t>mehrere Zeilen läuft.</a:t>
            </a:r>
            <a:endParaRPr lang="de-DE"/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173BCB30-13A3-48A7-9DDD-B29831849B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3433" y="5102795"/>
            <a:ext cx="5202835" cy="860949"/>
          </a:xfrm>
          <a:prstGeom prst="rect">
            <a:avLst/>
          </a:prstGeom>
          <a:solidFill>
            <a:schemeClr val="bg2"/>
          </a:solidFill>
        </p:spPr>
        <p:txBody>
          <a:bodyPr lIns="144000" tIns="144000" rIns="144000" bIns="144000"/>
          <a:lstStyle>
            <a:lvl1pPr marL="0" indent="0">
              <a:lnSpc>
                <a:spcPts val="2400"/>
              </a:lnSpc>
              <a:spcBef>
                <a:spcPts val="1400"/>
              </a:spcBef>
              <a:buNone/>
              <a:defRPr sz="1600"/>
            </a:lvl1pPr>
          </a:lstStyle>
          <a:p>
            <a:r>
              <a:rPr lang="de-DE"/>
              <a:t>Ein kleiner, hervorgehobener Textbereich, der über eine oder mehrere Zeilen läuft.</a:t>
            </a:r>
          </a:p>
        </p:txBody>
      </p:sp>
      <p:sp>
        <p:nvSpPr>
          <p:cNvPr id="20" name="Bildplatzhalter 21">
            <a:extLst>
              <a:ext uri="{FF2B5EF4-FFF2-40B4-BE49-F238E27FC236}">
                <a16:creationId xmlns:a16="http://schemas.microsoft.com/office/drawing/2014/main" id="{A2E33AB7-28B1-4C81-B4B1-D6E8C11D16B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83318" y="1476381"/>
            <a:ext cx="5194043" cy="4502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23" name="Textplatzhalter 9">
            <a:extLst>
              <a:ext uri="{FF2B5EF4-FFF2-40B4-BE49-F238E27FC236}">
                <a16:creationId xmlns:a16="http://schemas.microsoft.com/office/drawing/2014/main" id="{B32B2AC3-7E06-4E86-A51E-DF610CECF7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431" y="735956"/>
            <a:ext cx="9798738" cy="35700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Überschrift/Thema/Kapitel</a:t>
            </a:r>
          </a:p>
        </p:txBody>
      </p:sp>
      <p:sp>
        <p:nvSpPr>
          <p:cNvPr id="13" name="Textplatzhalter 16">
            <a:extLst>
              <a:ext uri="{FF2B5EF4-FFF2-40B4-BE49-F238E27FC236}">
                <a16:creationId xmlns:a16="http://schemas.microsoft.com/office/drawing/2014/main" id="{D639AFEE-448B-489D-8E04-C2CD547B71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3431" y="2769577"/>
            <a:ext cx="5191569" cy="3213832"/>
          </a:xfrm>
          <a:prstGeom prst="rect">
            <a:avLst/>
          </a:prstGeom>
        </p:spPr>
        <p:txBody>
          <a:bodyPr lIns="0">
            <a:normAutofit/>
          </a:bodyPr>
          <a:lstStyle>
            <a:lvl1pPr marL="3217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  <a:defRPr sz="1600" b="0"/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E9CBE364-39B1-4D75-A202-B7F7A3E9054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65989" y="6034404"/>
            <a:ext cx="5211198" cy="247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Quelle: Abbild X, Prometheus Archiv (Beispiel)</a:t>
            </a:r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4E3647C9-4BE6-4DF4-B3B0-9B716E1014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3605" y="6338181"/>
            <a:ext cx="1047657" cy="247451"/>
          </a:xfrm>
          <a:prstGeom prst="rect">
            <a:avLst/>
          </a:prstGeom>
        </p:spPr>
        <p:txBody>
          <a:bodyPr lIns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03290FE3-1E38-4C48-907E-9E2C25AEE580}" type="datetime1">
              <a:rPr lang="de-DE" smtClean="0"/>
              <a:t>04.11.2025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3027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/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C695CB49-51CE-4BE6-B298-88CC2DAA4D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27076" y="6338182"/>
            <a:ext cx="1435769" cy="247450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CE4F77AF-5FC3-3742-9B04-C4967E118F6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4" name="Bildplatzhalter 21">
            <a:extLst>
              <a:ext uri="{FF2B5EF4-FFF2-40B4-BE49-F238E27FC236}">
                <a16:creationId xmlns:a16="http://schemas.microsoft.com/office/drawing/2014/main" id="{CECEAB8F-527A-401C-ABA3-FAB64A6BE3F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4639" y="1995854"/>
            <a:ext cx="2543454" cy="39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5" name="Bildplatzhalter 21">
            <a:extLst>
              <a:ext uri="{FF2B5EF4-FFF2-40B4-BE49-F238E27FC236}">
                <a16:creationId xmlns:a16="http://schemas.microsoft.com/office/drawing/2014/main" id="{BCBA297D-F116-480E-BBDB-F42A46CAEE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178125" y="1995854"/>
            <a:ext cx="2543454" cy="39708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20" name="Textplatzhalter 16">
            <a:extLst>
              <a:ext uri="{FF2B5EF4-FFF2-40B4-BE49-F238E27FC236}">
                <a16:creationId xmlns:a16="http://schemas.microsoft.com/office/drawing/2014/main" id="{B8A6F78A-EBD6-4F9E-9DCB-260CC7D392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0422" y="2760785"/>
            <a:ext cx="5206939" cy="1881553"/>
          </a:xfrm>
          <a:prstGeom prst="rect">
            <a:avLst/>
          </a:prstGeom>
        </p:spPr>
        <p:txBody>
          <a:bodyPr lIns="0">
            <a:normAutofit/>
          </a:bodyPr>
          <a:lstStyle>
            <a:lvl1pPr marL="3217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  <a:defRPr sz="1600" b="0"/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21" name="Textplatzhalter 16">
            <a:extLst>
              <a:ext uri="{FF2B5EF4-FFF2-40B4-BE49-F238E27FC236}">
                <a16:creationId xmlns:a16="http://schemas.microsoft.com/office/drawing/2014/main" id="{AA7977F0-A4BE-4586-87C7-F42FA7B132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0424" y="4879731"/>
            <a:ext cx="5206938" cy="1078209"/>
          </a:xfrm>
          <a:prstGeom prst="rect">
            <a:avLst/>
          </a:prstGeom>
          <a:solidFill>
            <a:schemeClr val="bg2"/>
          </a:solidFill>
        </p:spPr>
        <p:txBody>
          <a:bodyPr lIns="144000" tIns="144000" rIns="144000" bIns="144000"/>
          <a:lstStyle>
            <a:lvl1pPr marL="0" indent="0">
              <a:lnSpc>
                <a:spcPts val="2400"/>
              </a:lnSpc>
              <a:spcBef>
                <a:spcPts val="1400"/>
              </a:spcBef>
              <a:buNone/>
              <a:defRPr sz="1600"/>
            </a:lvl1pPr>
          </a:lstStyle>
          <a:p>
            <a:r>
              <a:rPr lang="de-DE"/>
              <a:t>Ein kleiner, hervorgehobener Textbereich, der über eine oder mehrere Zeilen läuft.</a:t>
            </a:r>
          </a:p>
        </p:txBody>
      </p:sp>
      <p:sp>
        <p:nvSpPr>
          <p:cNvPr id="25" name="Textplatzhalter 9">
            <a:extLst>
              <a:ext uri="{FF2B5EF4-FFF2-40B4-BE49-F238E27FC236}">
                <a16:creationId xmlns:a16="http://schemas.microsoft.com/office/drawing/2014/main" id="{96BE332B-1F22-4CA8-BE95-7B0FAE61E3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431" y="735956"/>
            <a:ext cx="9798738" cy="35700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Überschrift/Thema/Kapitel</a:t>
            </a:r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AF867608-C468-4051-BBB1-39C22B1C2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3605" y="6338181"/>
            <a:ext cx="1047657" cy="247451"/>
          </a:xfrm>
          <a:prstGeom prst="rect">
            <a:avLst/>
          </a:prstGeom>
        </p:spPr>
        <p:txBody>
          <a:bodyPr lIns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03290FE3-1E38-4C48-907E-9E2C25AEE580}" type="datetime1">
              <a:rPr lang="de-DE" smtClean="0"/>
              <a:t>04.11.2025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175333-247B-425C-8F60-BE1518FECE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4072" y="6037609"/>
            <a:ext cx="2543454" cy="247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Quelle: Abbild X, Prometheus Archiv (Beispiel)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D3756B65-4B85-4FD1-8D3C-3839CCD228F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78125" y="6038758"/>
            <a:ext cx="2543454" cy="247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Quelle: Abbild X, Prometheus Archiv (Beispiel)</a:t>
            </a:r>
          </a:p>
        </p:txBody>
      </p:sp>
    </p:spTree>
    <p:extLst>
      <p:ext uri="{BB962C8B-B14F-4D97-AF65-F5344CB8AC3E}">
        <p14:creationId xmlns:p14="http://schemas.microsoft.com/office/powerpoint/2010/main" val="40831604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6">
            <a:extLst>
              <a:ext uri="{FF2B5EF4-FFF2-40B4-BE49-F238E27FC236}">
                <a16:creationId xmlns:a16="http://schemas.microsoft.com/office/drawing/2014/main" id="{0D978528-6A6D-ED4A-AAF6-77DF85D627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7823" y="3907278"/>
            <a:ext cx="5185022" cy="2053905"/>
          </a:xfrm>
          <a:prstGeom prst="rect">
            <a:avLst/>
          </a:prstGeom>
          <a:solidFill>
            <a:schemeClr val="bg2"/>
          </a:solidFill>
        </p:spPr>
        <p:txBody>
          <a:bodyPr lIns="144000" tIns="144000" rIns="144000" bIns="144000">
            <a:normAutofit/>
          </a:bodyPr>
          <a:lstStyle>
            <a:lvl1pPr marL="3217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  <a:defRPr sz="1600" b="0"/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14" name="Textplatzhalter 16">
            <a:extLst>
              <a:ext uri="{FF2B5EF4-FFF2-40B4-BE49-F238E27FC236}">
                <a16:creationId xmlns:a16="http://schemas.microsoft.com/office/drawing/2014/main" id="{C3ABC3CE-9C0E-7340-85EB-AD55A2C74A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7600" y="3038039"/>
            <a:ext cx="5199762" cy="70853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600" b="1" smtClean="0">
                <a:solidFill>
                  <a:schemeClr val="tx2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1"/>
              <a:t>Kleiner Einleitungstext </a:t>
            </a:r>
            <a:endParaRPr lang="de-DE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C781AF8B-F25D-C74E-9233-093F874311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4638" y="2769577"/>
            <a:ext cx="5199539" cy="32355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buNone/>
              <a:defRPr sz="1600"/>
            </a:lvl1pPr>
          </a:lstStyle>
          <a:p>
            <a:r>
              <a:rPr lang="de-DE"/>
              <a:t>Textbereich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27B93628-5CF3-4A22-9955-B96BD1AE27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27076" y="6338182"/>
            <a:ext cx="1435769" cy="247450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CE4F77AF-5FC3-3742-9B04-C4967E118F6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2D84D960-B3FB-47E0-863D-B650E7F367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431" y="735956"/>
            <a:ext cx="9798738" cy="35700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Überschrift/Thema/Kapitel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7A516F84-AF18-47B3-A7D3-67F8845E5F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3605" y="6338181"/>
            <a:ext cx="1047657" cy="247451"/>
          </a:xfrm>
          <a:prstGeom prst="rect">
            <a:avLst/>
          </a:prstGeom>
        </p:spPr>
        <p:txBody>
          <a:bodyPr lIns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03290FE3-1E38-4C48-907E-9E2C25AEE580}" type="datetime1">
              <a:rPr lang="de-DE" smtClean="0"/>
              <a:t>04.11.2025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1121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Fokus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3815A0E-B306-7340-A5C3-043234B683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06B93E2-D082-9147-AAA9-478203422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7248" y="5614499"/>
            <a:ext cx="2394752" cy="929164"/>
          </a:xfrm>
          <a:prstGeom prst="rect">
            <a:avLst/>
          </a:prstGeom>
        </p:spPr>
      </p:pic>
      <p:sp>
        <p:nvSpPr>
          <p:cNvPr id="7" name="Textplatzhalter 7">
            <a:extLst>
              <a:ext uri="{FF2B5EF4-FFF2-40B4-BE49-F238E27FC236}">
                <a16:creationId xmlns:a16="http://schemas.microsoft.com/office/drawing/2014/main" id="{B19F4576-4A35-4FD0-B298-96677A3FB5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7917" y="6358729"/>
            <a:ext cx="7250173" cy="1849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2"/>
                </a:solidFill>
              </a:defRPr>
            </a:lvl1pPr>
          </a:lstStyle>
          <a:p>
            <a:r>
              <a:rPr lang="de-DE"/>
              <a:t>Thema der Präsentation | Name | Datum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4E7118B-E20F-4053-A036-BE29FAA390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7917" y="4331695"/>
            <a:ext cx="7250173" cy="476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600" b="1" i="1">
                <a:solidFill>
                  <a:schemeClr val="tx2"/>
                </a:solidFill>
              </a:defRPr>
            </a:lvl1pPr>
          </a:lstStyle>
          <a:p>
            <a:r>
              <a:rPr lang="de-DE"/>
              <a:t>Hier steht der Titel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D2C9BD5D-32EA-4724-AA80-9DED5DFF27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7917" y="4846538"/>
            <a:ext cx="7250173" cy="476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chemeClr val="tx2"/>
                </a:solidFill>
              </a:defRPr>
            </a:lvl1pPr>
          </a:lstStyle>
          <a:p>
            <a:r>
              <a:rPr lang="de-DE"/>
              <a:t>Und hier der Untertitel</a:t>
            </a:r>
          </a:p>
        </p:txBody>
      </p:sp>
    </p:spTree>
    <p:extLst>
      <p:ext uri="{BB962C8B-B14F-4D97-AF65-F5344CB8AC3E}">
        <p14:creationId xmlns:p14="http://schemas.microsoft.com/office/powerpoint/2010/main" val="24207203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9963F4C2-B1EA-7247-9D81-1D35413B57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3431" y="1491449"/>
            <a:ext cx="11159584" cy="38060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5" name="Textplatzhalter 16">
            <a:extLst>
              <a:ext uri="{FF2B5EF4-FFF2-40B4-BE49-F238E27FC236}">
                <a16:creationId xmlns:a16="http://schemas.microsoft.com/office/drawing/2014/main" id="{69EF2B0F-8C07-4646-A2D8-CAA8500C07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297" y="5366552"/>
            <a:ext cx="11162548" cy="60565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600" b="1" smtClean="0">
                <a:solidFill>
                  <a:schemeClr val="tx2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1"/>
              <a:t>Bildbeschreibung</a:t>
            </a:r>
            <a:endParaRPr lang="de-DE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F456F27E-B3C5-42D1-ADE7-4D1500C1D5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431" y="735956"/>
            <a:ext cx="9798738" cy="35700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Überschrift/Thema/Kapitel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E28275E-9F01-46AB-B419-EC3470E98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27076" y="6338182"/>
            <a:ext cx="1435769" cy="247450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CE4F77AF-5FC3-3742-9B04-C4967E118F6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741F0D4F-7EE0-4B20-8360-4BE8604890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639" y="6034404"/>
            <a:ext cx="11162548" cy="247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Quelle: Abbild X, Prometheus Archiv (Beispiel)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A335CA81-98AC-4B53-8EBF-2E304176A6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3605" y="6338181"/>
            <a:ext cx="1047657" cy="247451"/>
          </a:xfrm>
          <a:prstGeom prst="rect">
            <a:avLst/>
          </a:prstGeom>
        </p:spPr>
        <p:txBody>
          <a:bodyPr lIns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03290FE3-1E38-4C48-907E-9E2C25AEE580}" type="datetime1">
              <a:rPr lang="de-DE" smtClean="0"/>
              <a:t>04.11.2025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05524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 links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6F34096C-70FB-458B-AEB6-16939A2E9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27076" y="6338182"/>
            <a:ext cx="1435769" cy="247450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CE4F77AF-5FC3-3742-9B04-C4967E118F6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92ABBF87-C11A-4DC9-A2FB-288658D4B2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8023" y="735956"/>
            <a:ext cx="3844146" cy="35700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Überschrift/Thema/Kapitel</a:t>
            </a:r>
          </a:p>
        </p:txBody>
      </p:sp>
      <p:sp>
        <p:nvSpPr>
          <p:cNvPr id="15" name="Bildplatzhalter 21">
            <a:extLst>
              <a:ext uri="{FF2B5EF4-FFF2-40B4-BE49-F238E27FC236}">
                <a16:creationId xmlns:a16="http://schemas.microsoft.com/office/drawing/2014/main" id="{18A936F6-6A00-41C9-9C1E-B1710ABB38F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467072"/>
            <a:ext cx="6096000" cy="5390927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6" name="Textplatzhalter 16">
            <a:extLst>
              <a:ext uri="{FF2B5EF4-FFF2-40B4-BE49-F238E27FC236}">
                <a16:creationId xmlns:a16="http://schemas.microsoft.com/office/drawing/2014/main" id="{7B2B8F8B-EA89-4AB7-AAA2-05987ECFD0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8023" y="1467073"/>
            <a:ext cx="5184822" cy="70853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2400" b="1" smtClean="0">
                <a:solidFill>
                  <a:schemeClr val="tx2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1"/>
              <a:t>Kleine Headline, die über mehrere Zeilen läuft.</a:t>
            </a:r>
            <a:endParaRPr lang="de-DE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948D2F5B-7214-40AA-846E-DC0F0EBA59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8023" y="2769577"/>
            <a:ext cx="5184822" cy="3209192"/>
          </a:xfrm>
          <a:prstGeom prst="rect">
            <a:avLst/>
          </a:prstGeom>
        </p:spPr>
        <p:txBody>
          <a:bodyPr lIns="0">
            <a:normAutofit/>
          </a:bodyPr>
          <a:lstStyle>
            <a:lvl1pPr marL="3217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  <a:defRPr sz="1600" b="0"/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47148FDA-ADBC-40FB-9225-2504B4364A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65989" y="6034404"/>
            <a:ext cx="5184822" cy="247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Quelle: Abbild X, Prometheus Archiv (Beispiel)</a:t>
            </a:r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6922CFD8-CBFF-4424-9AAF-EEAE9E1897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78023" y="6338181"/>
            <a:ext cx="1047657" cy="247451"/>
          </a:xfrm>
          <a:prstGeom prst="rect">
            <a:avLst/>
          </a:prstGeom>
        </p:spPr>
        <p:txBody>
          <a:bodyPr lIns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03290FE3-1E38-4C48-907E-9E2C25AEE580}" type="datetime1">
              <a:rPr lang="de-DE" smtClean="0"/>
              <a:t>04.11.2025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95848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Voll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72218377-B16C-4ADE-9254-11AE7F7B17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3431" y="735956"/>
            <a:ext cx="9798738" cy="35700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Überschrift/Thema/Kapitel</a:t>
            </a:r>
          </a:p>
        </p:txBody>
      </p:sp>
      <p:sp>
        <p:nvSpPr>
          <p:cNvPr id="15" name="Bildplatzhalter 21">
            <a:extLst>
              <a:ext uri="{FF2B5EF4-FFF2-40B4-BE49-F238E27FC236}">
                <a16:creationId xmlns:a16="http://schemas.microsoft.com/office/drawing/2014/main" id="{5062BE4E-EFB8-4E09-8BF8-F6A351C5E27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82576" y="1469492"/>
            <a:ext cx="5709424" cy="5388508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6" name="Textplatzhalter 16">
            <a:extLst>
              <a:ext uri="{FF2B5EF4-FFF2-40B4-BE49-F238E27FC236}">
                <a16:creationId xmlns:a16="http://schemas.microsoft.com/office/drawing/2014/main" id="{52A041DA-1614-4AED-8C45-8166F744F6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276" y="1469492"/>
            <a:ext cx="5189149" cy="70853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2400" b="1" smtClean="0">
                <a:solidFill>
                  <a:schemeClr val="tx2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1"/>
              <a:t>Kleine Headline, die über mehrere Zeilen läuft.</a:t>
            </a:r>
            <a:endParaRPr lang="de-DE"/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3AB106B3-4AE8-4E3C-AA5A-475711E291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84269" y="6338182"/>
            <a:ext cx="1435769" cy="247450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CE4F77AF-5FC3-3742-9B04-C4967E118F6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8C36D524-CAD5-4671-8A80-68C200CE10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3431" y="2769577"/>
            <a:ext cx="5191569" cy="3213832"/>
          </a:xfrm>
          <a:prstGeom prst="rect">
            <a:avLst/>
          </a:prstGeom>
        </p:spPr>
        <p:txBody>
          <a:bodyPr lIns="0">
            <a:normAutofit/>
          </a:bodyPr>
          <a:lstStyle>
            <a:lvl1pPr marL="3217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  <a:defRPr sz="1600" b="0"/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7FAB2470-AC9A-41E0-9801-3B29CCA6E1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7855" y="6034404"/>
            <a:ext cx="5191569" cy="247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Quelle: Abbild X, Prometheus Archiv (Beispiel)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D72D043A-FC61-4F9C-AC95-866611FB54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3605" y="6338181"/>
            <a:ext cx="1047657" cy="247451"/>
          </a:xfrm>
          <a:prstGeom prst="rect">
            <a:avLst/>
          </a:prstGeom>
        </p:spPr>
        <p:txBody>
          <a:bodyPr lIns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03290FE3-1E38-4C48-907E-9E2C25AEE580}" type="datetime1">
              <a:rPr lang="de-DE" smtClean="0"/>
              <a:t>04.11.2025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505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eigen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B9AFAE9-3AA6-ED47-8416-9A8C4416F2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3411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B999182-371D-BA4A-A2D5-B547351F50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7248" y="5614499"/>
            <a:ext cx="2394752" cy="929164"/>
          </a:xfrm>
          <a:prstGeom prst="rect">
            <a:avLst/>
          </a:prstGeom>
        </p:spPr>
      </p:pic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902C99D7-65BF-4586-A00E-BC048649D47D}"/>
              </a:ext>
            </a:extLst>
          </p:cNvPr>
          <p:cNvCxnSpPr>
            <a:cxnSpLocks/>
          </p:cNvCxnSpPr>
          <p:nvPr userDrawn="1"/>
        </p:nvCxnSpPr>
        <p:spPr>
          <a:xfrm>
            <a:off x="0" y="729762"/>
            <a:ext cx="839665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10DD2E7E-2DE8-49A6-8A34-248F2114932D}"/>
              </a:ext>
            </a:extLst>
          </p:cNvPr>
          <p:cNvCxnSpPr>
            <a:cxnSpLocks/>
          </p:cNvCxnSpPr>
          <p:nvPr userDrawn="1"/>
        </p:nvCxnSpPr>
        <p:spPr>
          <a:xfrm>
            <a:off x="8396654" y="697832"/>
            <a:ext cx="0" cy="480615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7C6C2283-29B0-4F33-AE35-3B5A7EF02B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917" y="6339679"/>
            <a:ext cx="7250173" cy="1849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2"/>
                </a:solidFill>
              </a:defRPr>
            </a:lvl1pPr>
          </a:lstStyle>
          <a:p>
            <a:r>
              <a:rPr lang="de-DE"/>
              <a:t>Thema der Präsentation | Name | Datum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478DCDD0-3693-403A-96AD-55E172535B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7917" y="4331695"/>
            <a:ext cx="7250173" cy="476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600" b="1" i="1">
                <a:solidFill>
                  <a:schemeClr val="tx2"/>
                </a:solidFill>
              </a:defRPr>
            </a:lvl1pPr>
          </a:lstStyle>
          <a:p>
            <a:r>
              <a:rPr lang="de-DE"/>
              <a:t>Hier steht der Titel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0115D0F2-BEFD-4174-8000-2A6C4FD747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7917" y="4846538"/>
            <a:ext cx="7250173" cy="476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chemeClr val="tx2"/>
                </a:solidFill>
              </a:defRPr>
            </a:lvl1pPr>
          </a:lstStyle>
          <a:p>
            <a:r>
              <a:rPr lang="de-DE"/>
              <a:t>Und hier der Untertitel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A605D841-6F7D-489C-B0FF-DAF2A91D6ADB}"/>
              </a:ext>
            </a:extLst>
          </p:cNvPr>
          <p:cNvCxnSpPr>
            <a:cxnSpLocks/>
          </p:cNvCxnSpPr>
          <p:nvPr userDrawn="1"/>
        </p:nvCxnSpPr>
        <p:spPr>
          <a:xfrm>
            <a:off x="1828800" y="5462955"/>
            <a:ext cx="656785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0825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a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D752C10-3DE1-A442-B6B9-3003175FEB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56" t="28058" r="7677" b="28323"/>
          <a:stretch/>
        </p:blipFill>
        <p:spPr>
          <a:xfrm>
            <a:off x="0" y="0"/>
            <a:ext cx="12192000" cy="3420094"/>
          </a:xfrm>
          <a:prstGeom prst="rect">
            <a:avLst/>
          </a:prstGeom>
        </p:spPr>
      </p:pic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B47FCFAF-83A5-4DD0-9ED1-AA4C8A4919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7917" y="4331695"/>
            <a:ext cx="7250173" cy="476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600" b="1" i="1">
                <a:solidFill>
                  <a:schemeClr val="tx2"/>
                </a:solidFill>
              </a:defRPr>
            </a:lvl1pPr>
          </a:lstStyle>
          <a:p>
            <a:r>
              <a:rPr lang="de-DE"/>
              <a:t>Hier steht das nächste Kapitel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ED6582C-2B17-40CF-A0CB-19BE175BC5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7248" y="333912"/>
            <a:ext cx="2394752" cy="929164"/>
          </a:xfrm>
          <a:prstGeom prst="rect">
            <a:avLst/>
          </a:prstGeom>
        </p:spPr>
      </p:pic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A3A68E7C-6E27-4ED0-B836-D31A9EDF63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7917" y="4846538"/>
            <a:ext cx="7250173" cy="476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chemeClr val="tx2"/>
                </a:solidFill>
              </a:defRPr>
            </a:lvl1pPr>
          </a:lstStyle>
          <a:p>
            <a:r>
              <a:rPr lang="de-DE"/>
              <a:t>Und hier der Untertitel</a:t>
            </a:r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FEF81942-DAFD-4553-BF35-D14697C3C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27076" y="6338182"/>
            <a:ext cx="1435769" cy="247450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CE4F77AF-5FC3-3742-9B04-C4967E118F6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7" name="Datumsplatzhalter 3">
            <a:extLst>
              <a:ext uri="{FF2B5EF4-FFF2-40B4-BE49-F238E27FC236}">
                <a16:creationId xmlns:a16="http://schemas.microsoft.com/office/drawing/2014/main" id="{42FE0EA9-83C9-4571-BCE3-F8D1C38089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9154" y="6338181"/>
            <a:ext cx="1326022" cy="365125"/>
          </a:xfrm>
          <a:prstGeom prst="rect">
            <a:avLst/>
          </a:prstGeom>
        </p:spPr>
        <p:txBody>
          <a:bodyPr lIns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03290FE3-1E38-4C48-907E-9E2C25AEE580}" type="datetime1">
              <a:rPr lang="de-DE" smtClean="0"/>
              <a:t>04.11.2025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1504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88FFF8B-ED51-744E-8DF4-9622A28642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56" t="28058" r="7677" b="28323"/>
          <a:stretch/>
        </p:blipFill>
        <p:spPr>
          <a:xfrm>
            <a:off x="0" y="0"/>
            <a:ext cx="12192000" cy="342009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06B93E2-D082-9147-AAA9-478203422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7248" y="5614499"/>
            <a:ext cx="2394752" cy="929164"/>
          </a:xfrm>
          <a:prstGeom prst="rect">
            <a:avLst/>
          </a:prstGeom>
        </p:spPr>
      </p:pic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BF587E22-291E-0E45-A5CD-292399E38A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7917" y="4341548"/>
            <a:ext cx="9040617" cy="5212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600" b="1" i="1">
                <a:solidFill>
                  <a:schemeClr val="tx2"/>
                </a:solidFill>
              </a:defRPr>
            </a:lvl1pPr>
          </a:lstStyle>
          <a:p>
            <a:r>
              <a:rPr lang="de-DE"/>
              <a:t>Vielen Dank für Ihre Aufmerksamkeit!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46914BE9-DCB8-F747-8591-1070CC427E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7917" y="5093270"/>
            <a:ext cx="9040617" cy="5212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</a:defRPr>
            </a:lvl1pPr>
          </a:lstStyle>
          <a:p>
            <a:r>
              <a:rPr lang="de-DE"/>
              <a:t>Name | Kontaktinformationen</a:t>
            </a:r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60F7E426-9BFE-B841-8E63-CF10C88CC0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627" y="6339679"/>
            <a:ext cx="9085007" cy="1849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2"/>
                </a:solidFill>
              </a:defRPr>
            </a:lvl1pPr>
          </a:lstStyle>
          <a:p>
            <a:r>
              <a:rPr lang="de-DE"/>
              <a:t>Thema der Präsentation | Datum</a:t>
            </a:r>
          </a:p>
        </p:txBody>
      </p:sp>
    </p:spTree>
    <p:extLst>
      <p:ext uri="{BB962C8B-B14F-4D97-AF65-F5344CB8AC3E}">
        <p14:creationId xmlns:p14="http://schemas.microsoft.com/office/powerpoint/2010/main" val="3070212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08DED-8542-2747-BEE2-CECC219FDE07}" type="datetime1">
              <a:rPr lang="de-DE" smtClean="0"/>
              <a:t>04.11.2025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Ressort Presse .  Kommunikationskonzept Neue Masterplanung Bau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79E5-5393-E741-AABE-F9FC594194E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05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EBEBD-F9BB-C643-A56E-45D299E319E7}" type="datetime1">
              <a:rPr lang="de-DE" smtClean="0"/>
              <a:t>04.11.2025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Ressort Presse . Kommunikationskonzept Neue Masterplanung Bau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79E5-5393-E741-AABE-F9FC594194E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9999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se/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platzhalter 9">
            <a:extLst>
              <a:ext uri="{FF2B5EF4-FFF2-40B4-BE49-F238E27FC236}">
                <a16:creationId xmlns:a16="http://schemas.microsoft.com/office/drawing/2014/main" id="{F4F1D500-EEDF-5D45-9F72-99CFAE09FF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3517" y="742821"/>
            <a:ext cx="9783763" cy="2406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r>
              <a:rPr lang="de-DE"/>
              <a:t>Überschrift/Thema/Kapitel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C19F89-57D8-C94C-9355-8CF08B330A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517" y="2004646"/>
            <a:ext cx="11157438" cy="3182816"/>
          </a:xfrm>
          <a:prstGeom prst="rect">
            <a:avLst/>
          </a:prstGeom>
        </p:spPr>
        <p:txBody>
          <a:bodyPr lIns="0" tIns="36000"/>
          <a:lstStyle>
            <a:lvl1pPr marL="0" indent="0" algn="ctr">
              <a:lnSpc>
                <a:spcPct val="100000"/>
              </a:lnSpc>
              <a:buNone/>
              <a:defRPr sz="3200" b="1" i="1">
                <a:solidFill>
                  <a:schemeClr val="tx2"/>
                </a:solidFill>
              </a:defRPr>
            </a:lvl1pPr>
          </a:lstStyle>
          <a:p>
            <a:r>
              <a:rPr lang="de-DE"/>
              <a:t>Hier kann eine These, ein Zitat oder Ähnliches stehen.</a:t>
            </a:r>
          </a:p>
          <a:p>
            <a:endParaRPr lang="de-DE"/>
          </a:p>
          <a:p>
            <a:r>
              <a:rPr lang="de-DE"/>
              <a:t>„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 </a:t>
            </a:r>
            <a:r>
              <a:rPr lang="de-DE" err="1"/>
              <a:t>Qui</a:t>
            </a:r>
            <a:r>
              <a:rPr lang="de-DE"/>
              <a:t> </a:t>
            </a:r>
            <a:r>
              <a:rPr lang="de-DE" err="1"/>
              <a:t>sunt</a:t>
            </a:r>
            <a:r>
              <a:rPr lang="de-DE"/>
              <a:t> et </a:t>
            </a:r>
            <a:r>
              <a:rPr lang="de-DE" err="1"/>
              <a:t>endipsum</a:t>
            </a:r>
            <a:r>
              <a:rPr lang="de-DE"/>
              <a:t> </a:t>
            </a:r>
            <a:r>
              <a:rPr lang="de-DE" err="1"/>
              <a:t>rae</a:t>
            </a:r>
            <a:r>
              <a:rPr lang="de-DE"/>
              <a:t> </a:t>
            </a:r>
            <a:r>
              <a:rPr lang="de-DE" err="1"/>
              <a:t>pratemo</a:t>
            </a:r>
            <a:r>
              <a:rPr lang="de-DE"/>
              <a:t> </a:t>
            </a:r>
            <a:r>
              <a:rPr lang="de-DE" err="1"/>
              <a:t>uptas</a:t>
            </a:r>
            <a:r>
              <a:rPr lang="de-DE"/>
              <a:t> </a:t>
            </a:r>
            <a:r>
              <a:rPr lang="de-DE" err="1"/>
              <a:t>dipsum</a:t>
            </a:r>
            <a:r>
              <a:rPr lang="de-DE"/>
              <a:t>.“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74F90252-D3A9-4F32-84E0-E600A7C24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27076" y="6338182"/>
            <a:ext cx="1435769" cy="247450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CE4F77AF-5FC3-3742-9B04-C4967E118F6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F967CFFC-AE87-44FD-8C20-A7F372B3E0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9154" y="6338181"/>
            <a:ext cx="1326022" cy="365125"/>
          </a:xfrm>
          <a:prstGeom prst="rect">
            <a:avLst/>
          </a:prstGeom>
        </p:spPr>
        <p:txBody>
          <a:bodyPr lIns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03290FE3-1E38-4C48-907E-9E2C25AEE580}" type="datetime1">
              <a:rPr lang="de-DE" smtClean="0"/>
              <a:t>04.11.2025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2056F4E-484E-49F7-A71D-CA1FB7FEA6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3062" y="324284"/>
            <a:ext cx="1698938" cy="659188"/>
          </a:xfrm>
          <a:prstGeom prst="rect">
            <a:avLst/>
          </a:prstGeom>
        </p:spPr>
      </p:pic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1297C7A5-4B54-4635-BB86-59B91F9349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07469" y="5294171"/>
            <a:ext cx="4673486" cy="80679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85750" indent="-285750">
              <a:buFont typeface="Symbol" panose="05050102010706020507" pitchFamily="18" charset="2"/>
              <a:buChar char="-"/>
              <a:defRPr sz="1800" b="1">
                <a:solidFill>
                  <a:schemeClr val="tx2"/>
                </a:solidFill>
              </a:defRPr>
            </a:lvl1pPr>
          </a:lstStyle>
          <a:p>
            <a:r>
              <a:rPr lang="de-DE" b="1" i="1">
                <a:solidFill>
                  <a:schemeClr val="tx2"/>
                </a:solidFill>
              </a:rPr>
              <a:t>Max Mustermann (2021) </a:t>
            </a:r>
            <a:br>
              <a:rPr lang="de-DE" b="1" i="1">
                <a:solidFill>
                  <a:schemeClr val="tx2"/>
                </a:solidFill>
              </a:rPr>
            </a:br>
            <a:r>
              <a:rPr lang="de-DE" b="1" i="1">
                <a:solidFill>
                  <a:schemeClr val="tx2"/>
                </a:solidFill>
              </a:rPr>
              <a:t>(</a:t>
            </a:r>
            <a:r>
              <a:rPr lang="de-DE" b="1" i="1" err="1">
                <a:solidFill>
                  <a:schemeClr val="tx2"/>
                </a:solidFill>
              </a:rPr>
              <a:t>mgl</a:t>
            </a:r>
            <a:r>
              <a:rPr lang="de-DE" b="1" i="1">
                <a:solidFill>
                  <a:schemeClr val="tx2"/>
                </a:solidFill>
              </a:rPr>
              <a:t>. Platz zur Nennung des Autors/der Quelle)</a:t>
            </a:r>
          </a:p>
        </p:txBody>
      </p:sp>
    </p:spTree>
    <p:extLst>
      <p:ext uri="{BB962C8B-B14F-4D97-AF65-F5344CB8AC3E}">
        <p14:creationId xmlns:p14="http://schemas.microsoft.com/office/powerpoint/2010/main" val="2421796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61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7" r:id="rId2"/>
    <p:sldLayoutId id="2147483683" r:id="rId3"/>
    <p:sldLayoutId id="2147483668" r:id="rId4"/>
    <p:sldLayoutId id="2147483662" r:id="rId5"/>
    <p:sldLayoutId id="2147483669" r:id="rId6"/>
    <p:sldLayoutId id="2147483699" r:id="rId7"/>
    <p:sldLayoutId id="2147483700" r:id="rId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90415D1A-64C7-4714-BF9B-88FB96EEC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27076" y="6338182"/>
            <a:ext cx="1435769" cy="247450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CE4F77AF-5FC3-3742-9B04-C4967E118F6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3045A0-A5E9-49F3-9414-443F38FDCF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4813" y="6338181"/>
            <a:ext cx="1047657" cy="247451"/>
          </a:xfrm>
          <a:prstGeom prst="rect">
            <a:avLst/>
          </a:prstGeom>
        </p:spPr>
        <p:txBody>
          <a:bodyPr lIns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03290FE3-1E38-4C48-907E-9E2C25AEE580}" type="datetime1">
              <a:rPr lang="de-DE" smtClean="0"/>
              <a:t>04.11.2025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280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8" r:id="rId11"/>
    <p:sldLayoutId id="2147483695" r:id="rId12"/>
    <p:sldLayoutId id="2147483696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7AA3CD42-A164-4245-8172-04C188B1CD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15431" t="24724" r="10393" b="55293"/>
          <a:stretch/>
        </p:blipFill>
        <p:spPr>
          <a:xfrm>
            <a:off x="3719744" y="0"/>
            <a:ext cx="8472256" cy="1283793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C72CAD6F-5183-0140-8567-01F04533F9DB}"/>
              </a:ext>
            </a:extLst>
          </p:cNvPr>
          <p:cNvSpPr/>
          <p:nvPr userDrawn="1"/>
        </p:nvSpPr>
        <p:spPr>
          <a:xfrm>
            <a:off x="0" y="0"/>
            <a:ext cx="8538437" cy="1283793"/>
          </a:xfrm>
          <a:prstGeom prst="rect">
            <a:avLst/>
          </a:prstGeom>
          <a:gradFill>
            <a:gsLst>
              <a:gs pos="0">
                <a:schemeClr val="tx2"/>
              </a:gs>
              <a:gs pos="32000">
                <a:schemeClr val="tx2"/>
              </a:gs>
              <a:gs pos="6100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5E2F793-CE50-0542-A539-516B182C0AB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493062" y="324284"/>
            <a:ext cx="1698938" cy="65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3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9" r:id="rId8"/>
    <p:sldLayoutId id="2147483680" r:id="rId9"/>
    <p:sldLayoutId id="2147483681" r:id="rId10"/>
    <p:sldLayoutId id="2147483682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352D8-245D-A899-9444-7E5D542CD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uftbilder Campus Duisburg (4)">
            <a:extLst>
              <a:ext uri="{FF2B5EF4-FFF2-40B4-BE49-F238E27FC236}">
                <a16:creationId xmlns:a16="http://schemas.microsoft.com/office/drawing/2014/main" id="{CC31058A-2727-9804-99D0-DA0BEB4D29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3E09B95-C3D9-0801-EC73-9578CA64FF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00" y="4704318"/>
            <a:ext cx="11689411" cy="1338282"/>
          </a:xfrm>
        </p:spPr>
        <p:txBody>
          <a:bodyPr lIns="91440" tIns="45720" rIns="91440" bIns="45720" anchor="b">
            <a:normAutofit fontScale="90000"/>
          </a:bodyPr>
          <a:lstStyle/>
          <a:p>
            <a:pPr algn="l"/>
            <a:r>
              <a:rPr lang="de-DE" sz="4000" b="1">
                <a:solidFill>
                  <a:schemeClr val="bg1"/>
                </a:solidFill>
                <a:latin typeface="Arial"/>
                <a:cs typeface="Arial"/>
              </a:rPr>
              <a:t>Neue Masterplanung Hochschulbau </a:t>
            </a:r>
            <a:br>
              <a:rPr lang="de-DE" sz="4000" b="1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de-DE" sz="4000" b="1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de-DE" sz="2400">
                <a:solidFill>
                  <a:schemeClr val="bg1"/>
                </a:solidFill>
                <a:latin typeface="Arial"/>
                <a:cs typeface="Arial"/>
              </a:rPr>
              <a:t>Strategische Campusentwicklung für die UDE</a:t>
            </a:r>
            <a:endParaRPr lang="de-DE" sz="40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CDCC25B-BA67-A2B7-09B9-D8BA3436BE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200" y="5862683"/>
            <a:ext cx="9144000" cy="59742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l"/>
            <a:endParaRPr lang="de-DE" sz="1600">
              <a:solidFill>
                <a:schemeClr val="bg1"/>
              </a:solidFill>
              <a:latin typeface="Arial"/>
              <a:ea typeface="+mj-ea"/>
              <a:cs typeface="Arial"/>
            </a:endParaRPr>
          </a:p>
          <a:p>
            <a:pPr algn="l"/>
            <a:r>
              <a:rPr lang="de-DE" sz="1600">
                <a:solidFill>
                  <a:schemeClr val="bg1"/>
                </a:solidFill>
                <a:latin typeface="Arial"/>
                <a:ea typeface="+mj-ea"/>
                <a:cs typeface="Arial"/>
              </a:rPr>
              <a:t>Ulf Richter, Kanzler der UDE |  20. Oktober 2025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CD74D7B-361E-4EFB-A6BA-35FD77788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408" y="372304"/>
            <a:ext cx="3176592" cy="122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4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7CAFE5D-28A7-402D-AB88-F04329F60D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47692"/>
            <a:ext cx="12192000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59FDC16-7B85-4368-97F2-4F9A968CF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28" y="372304"/>
            <a:ext cx="1638971" cy="63353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E727C84-CFE2-4768-BA76-24847232AEED}"/>
              </a:ext>
            </a:extLst>
          </p:cNvPr>
          <p:cNvSpPr txBox="1"/>
          <p:nvPr/>
        </p:nvSpPr>
        <p:spPr>
          <a:xfrm>
            <a:off x="266700" y="372304"/>
            <a:ext cx="7078980" cy="45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14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600" b="1" i="0" u="none" strike="noStrike" kern="1200" cap="none" spc="0" normalizeH="0" baseline="0" noProof="0">
                <a:ln>
                  <a:noFill/>
                </a:ln>
                <a:solidFill>
                  <a:srgbClr val="004C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NMP-Zielbild Campus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71B2D9E-D437-BC21-3DFE-97888C0B4150}"/>
              </a:ext>
            </a:extLst>
          </p:cNvPr>
          <p:cNvSpPr/>
          <p:nvPr/>
        </p:nvSpPr>
        <p:spPr>
          <a:xfrm>
            <a:off x="5651500" y="3460750"/>
            <a:ext cx="203200" cy="101600"/>
          </a:xfrm>
          <a:prstGeom prst="rect">
            <a:avLst/>
          </a:prstGeom>
          <a:solidFill>
            <a:srgbClr val="004C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946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1DAD8C3-2566-4D90-AD24-EFC6273328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/>
              <a:t>Weitere Maßnahmen zur erfolgreichen Umsetzung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1879EC6-4A54-4FA2-88D7-C02A68C695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3431" y="2061567"/>
            <a:ext cx="11153756" cy="4048425"/>
          </a:xfrm>
        </p:spPr>
        <p:txBody>
          <a:bodyPr>
            <a:noAutofit/>
          </a:bodyPr>
          <a:lstStyle/>
          <a:p>
            <a:pPr>
              <a:lnSpc>
                <a:spcPts val="3400"/>
              </a:lnSpc>
            </a:pPr>
            <a: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  <a:t>Einsatz eines auf Schnelligkeit, Termintreue und Kosteneinhaltung hin </a:t>
            </a:r>
            <a:b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  <a:t>optimierten Vergabemodells (sog. SEP-Verfahren) durch den BLB</a:t>
            </a:r>
          </a:p>
          <a:p>
            <a:pPr>
              <a:lnSpc>
                <a:spcPts val="3400"/>
              </a:lnSpc>
            </a:pPr>
            <a: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  <a:t>Dezidierte und frühzeitige Planung (zeitlich und örtlich) der baulichen Durchführung mit dem Ziel:</a:t>
            </a:r>
          </a:p>
          <a:p>
            <a:pPr lvl="1">
              <a:lnSpc>
                <a:spcPts val="3400"/>
              </a:lnSpc>
            </a:pP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Beeinträchtigungen durch Lärm, Staub, Baustellenlogistik, abgesperrte Bereiche </a:t>
            </a:r>
            <a:r>
              <a:rPr lang="de-DE" err="1"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 infolge der Baumaßnahmen für die Universität so gering wie möglich zu halten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271A409-AA93-45C2-8DB6-19327FF018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lnSpcReduction="10000"/>
          </a:bodyPr>
          <a:lstStyle/>
          <a:p>
            <a:r>
              <a:rPr lang="de-DE"/>
              <a:t>Neue Masterplanung Hochschulbau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8A6786-2A30-4D07-8E66-B5FF74E80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F77AF-5FC3-3742-9B04-C4967E118F6E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A3D014E7-FE38-4AF8-B0C9-D1FE54AF44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20.10.2025</a:t>
            </a:r>
          </a:p>
        </p:txBody>
      </p:sp>
    </p:spTree>
    <p:extLst>
      <p:ext uri="{BB962C8B-B14F-4D97-AF65-F5344CB8AC3E}">
        <p14:creationId xmlns:p14="http://schemas.microsoft.com/office/powerpoint/2010/main" val="3202508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4CFFB-D5D8-4026-07D3-DD683FD19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695642B-5E82-D840-218C-F97B81F9D1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1515" y="3204523"/>
            <a:ext cx="9798738" cy="457101"/>
          </a:xfrm>
        </p:spPr>
        <p:txBody>
          <a:bodyPr lIns="0" tIns="45720" rIns="91440" bIns="45720" anchor="t">
            <a:noAutofit/>
          </a:bodyPr>
          <a:lstStyle/>
          <a:p>
            <a:r>
              <a:rPr lang="de-DE" sz="4400"/>
              <a:t>Zeit für Ihre Fragen</a:t>
            </a:r>
            <a:br>
              <a:rPr lang="de-DE" sz="4400"/>
            </a:br>
            <a:br>
              <a:rPr lang="de-DE" sz="4400"/>
            </a:br>
            <a:r>
              <a:rPr lang="de-DE" sz="1500" i="1"/>
              <a:t>(interne Anmerkung: während dessen laufen Campusbilder im Hintergrund durch)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0AC0407-4C17-35AD-5061-320BF12A81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lnSpcReduction="10000"/>
          </a:bodyPr>
          <a:lstStyle/>
          <a:p>
            <a:r>
              <a:rPr lang="de-DE"/>
              <a:t>Neue Masterplanung Hochschulbau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488B86-5B7F-C53A-686D-A945A2EF1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F77AF-5FC3-3742-9B04-C4967E118F6E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9514D0BE-76C6-A682-82F3-05E72DE414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20.10.2025</a:t>
            </a:r>
          </a:p>
        </p:txBody>
      </p:sp>
    </p:spTree>
    <p:extLst>
      <p:ext uri="{BB962C8B-B14F-4D97-AF65-F5344CB8AC3E}">
        <p14:creationId xmlns:p14="http://schemas.microsoft.com/office/powerpoint/2010/main" val="3602822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21507-8C88-8AE4-3A78-ADA9FD3EF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3E3B56-3F2E-9BE8-3D2F-C097EC3DF0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00" y="4704318"/>
            <a:ext cx="11689411" cy="1338282"/>
          </a:xfrm>
        </p:spPr>
        <p:txBody>
          <a:bodyPr lIns="91440" tIns="45720" rIns="91440" bIns="45720" anchor="b">
            <a:normAutofit fontScale="90000"/>
          </a:bodyPr>
          <a:lstStyle/>
          <a:p>
            <a:pPr algn="l"/>
            <a:r>
              <a:rPr lang="de-DE" sz="4000" b="1">
                <a:solidFill>
                  <a:srgbClr val="004C92"/>
                </a:solidFill>
                <a:latin typeface="Arial"/>
                <a:cs typeface="Arial"/>
              </a:rPr>
              <a:t>Vielen Dank für Ihre Aufmerksamkeit</a:t>
            </a:r>
            <a:br>
              <a:rPr lang="de-DE" sz="4000" b="1">
                <a:solidFill>
                  <a:srgbClr val="004C92"/>
                </a:solidFill>
                <a:latin typeface="Arial"/>
                <a:cs typeface="Arial"/>
              </a:rPr>
            </a:br>
            <a:br>
              <a:rPr lang="de-DE" sz="4000" b="1">
                <a:latin typeface="Arial"/>
                <a:cs typeface="Arial"/>
              </a:rPr>
            </a:br>
            <a:r>
              <a:rPr lang="de-DE" sz="2700">
                <a:solidFill>
                  <a:srgbClr val="002060"/>
                </a:solidFill>
                <a:latin typeface="Arial"/>
                <a:cs typeface="Arial"/>
              </a:rPr>
              <a:t>campusentwicklung@uni-due.de</a:t>
            </a:r>
            <a:endParaRPr lang="de-DE" sz="3600" b="1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2A72C-FD0B-B4ED-D309-D8C15439DB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200" y="5862683"/>
            <a:ext cx="9144000" cy="59742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l"/>
            <a:endParaRPr lang="de-DE" sz="1600">
              <a:solidFill>
                <a:srgbClr val="004C92"/>
              </a:solidFill>
              <a:latin typeface="Arial"/>
              <a:ea typeface="+mj-ea"/>
              <a:cs typeface="Arial"/>
            </a:endParaRPr>
          </a:p>
          <a:p>
            <a:pPr algn="l"/>
            <a:r>
              <a:rPr lang="de-DE" sz="1600">
                <a:solidFill>
                  <a:srgbClr val="004C92"/>
                </a:solidFill>
                <a:latin typeface="Arial"/>
                <a:ea typeface="+mj-ea"/>
                <a:cs typeface="Arial"/>
              </a:rPr>
              <a:t>Ulf Richter, Kanzler der UDE |  20. Oktober 2025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54AED0B-1686-1B30-BEA1-F6D167177842}"/>
              </a:ext>
            </a:extLst>
          </p:cNvPr>
          <p:cNvSpPr txBox="1"/>
          <p:nvPr/>
        </p:nvSpPr>
        <p:spPr>
          <a:xfrm>
            <a:off x="1524000" y="442129"/>
            <a:ext cx="51983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20EA9CB-28B5-1A47-E964-6E54917EA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408" y="372304"/>
            <a:ext cx="3176592" cy="122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26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1DAD8C3-2566-4D90-AD24-EFC6273328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/>
              <a:t>Auslöser des Prozesses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1879EC6-4A54-4FA2-88D7-C02A68C695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3431" y="2054268"/>
            <a:ext cx="11000514" cy="3920349"/>
          </a:xfrm>
        </p:spPr>
        <p:txBody>
          <a:bodyPr lIns="0" tIns="45720" rIns="91440" bIns="45720" anchor="t">
            <a:normAutofit/>
          </a:bodyPr>
          <a:lstStyle/>
          <a:p>
            <a:pPr marL="321310">
              <a:lnSpc>
                <a:spcPts val="3600"/>
              </a:lnSpc>
            </a:pPr>
            <a:r>
              <a:rPr lang="de-DE" sz="2400">
                <a:latin typeface="Calibri"/>
                <a:ea typeface="Calibri"/>
                <a:cs typeface="Calibri"/>
              </a:rPr>
              <a:t>Vom MKW und FM gemeinsam mit Universitäten und BLB neu designter Prozess. </a:t>
            </a:r>
            <a:b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>
                <a:latin typeface="Calibri"/>
                <a:ea typeface="Calibri"/>
                <a:cs typeface="Calibri"/>
              </a:rPr>
              <a:t>Ziel: Verbesserung der Immobilienplanung und Beseitigung Sanierungsstau der Universitäten NRW</a:t>
            </a:r>
            <a:endParaRPr lang="de-DE">
              <a:latin typeface="Calibri"/>
              <a:ea typeface="Calibri"/>
              <a:cs typeface="Calibri"/>
            </a:endParaRPr>
          </a:p>
          <a:p>
            <a:pPr marL="321310" algn="l">
              <a:lnSpc>
                <a:spcPts val="3600"/>
              </a:lnSpc>
            </a:pPr>
            <a:r>
              <a:rPr lang="de-DE" sz="2400" b="0" i="0" u="none" strike="noStrike" baseline="0">
                <a:latin typeface="Calibri"/>
                <a:ea typeface="Calibri"/>
                <a:cs typeface="Calibri"/>
              </a:rPr>
              <a:t>Auswahl der UDE als eine von drei </a:t>
            </a:r>
            <a:r>
              <a:rPr lang="de-DE" sz="2400" b="0" i="0" u="none" strike="noStrike" baseline="0" err="1">
                <a:latin typeface="Calibri"/>
                <a:ea typeface="Calibri"/>
                <a:cs typeface="Calibri"/>
              </a:rPr>
              <a:t>Teilnehmer:innen</a:t>
            </a:r>
            <a:r>
              <a:rPr lang="de-DE" sz="2400" b="0" i="0" u="none" strike="noStrike" baseline="0">
                <a:latin typeface="Calibri"/>
                <a:ea typeface="Calibri"/>
                <a:cs typeface="Calibri"/>
              </a:rPr>
              <a:t> </a:t>
            </a:r>
            <a:br>
              <a:rPr lang="de-DE" sz="2400" b="0" i="0" u="none" strike="noStrike" baseline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b="0" i="0" u="none" strike="noStrike" baseline="0">
                <a:latin typeface="Calibri"/>
                <a:ea typeface="Calibri"/>
                <a:cs typeface="Calibri"/>
              </a:rPr>
              <a:t>an der sog. Vorstudie zur </a:t>
            </a:r>
            <a:r>
              <a:rPr lang="de-DE" sz="2400">
                <a:latin typeface="Calibri"/>
                <a:ea typeface="Calibri"/>
                <a:cs typeface="Calibri"/>
              </a:rPr>
              <a:t>E</a:t>
            </a:r>
            <a:r>
              <a:rPr lang="de-DE" sz="2400" b="0" i="0" u="none" strike="noStrike" baseline="0">
                <a:latin typeface="Calibri"/>
                <a:ea typeface="Calibri"/>
                <a:cs typeface="Calibri"/>
              </a:rPr>
              <a:t>rprobung des Prozesses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271A409-AA93-45C2-8DB6-19327FF018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lIns="0" tIns="0" rIns="0" bIns="0" anchor="t">
            <a:normAutofit lnSpcReduction="10000"/>
          </a:bodyPr>
          <a:lstStyle/>
          <a:p>
            <a:r>
              <a:rPr lang="de-DE"/>
              <a:t>Neue Masterplanung Hochschulbau </a:t>
            </a:r>
            <a:endParaRPr lang="de-DE" i="1">
              <a:highlight>
                <a:srgbClr val="FF0000"/>
              </a:highlight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8A6786-2A30-4D07-8E66-B5FF74E80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F77AF-5FC3-3742-9B04-C4967E118F6E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A3D014E7-FE38-4AF8-B0C9-D1FE54AF44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3290FE3-1E38-4C48-907E-9E2C25AEE580}" type="datetime1">
              <a:rPr lang="de-DE" smtClean="0"/>
              <a:t>04.11.2025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7990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1DAD8C3-2566-4D90-AD24-EFC6273328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/>
              <a:t>Strategischer Nutzen des Prozesses für die UDE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1879EC6-4A54-4FA2-88D7-C02A68C695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3431" y="1929009"/>
            <a:ext cx="11000514" cy="4180984"/>
          </a:xfrm>
        </p:spPr>
        <p:txBody>
          <a:bodyPr>
            <a:noAutofit/>
          </a:bodyPr>
          <a:lstStyle/>
          <a:p>
            <a:pPr>
              <a:lnSpc>
                <a:spcPts val="3400"/>
              </a:lnSpc>
            </a:pPr>
            <a: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  <a:t>Prozess ermöglicht der UDE den Beginn einer strategischen Campusentwicklung </a:t>
            </a:r>
            <a:b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  <a:t>am Campus Duisburg</a:t>
            </a:r>
          </a:p>
          <a:p>
            <a:pPr>
              <a:lnSpc>
                <a:spcPts val="3400"/>
              </a:lnSpc>
            </a:pPr>
            <a:r>
              <a:rPr lang="de-DE" sz="2400" b="0" i="0" u="none" strike="noStrike" baseline="0">
                <a:latin typeface="Calibri" panose="020F0502020204030204" pitchFamily="34" charset="0"/>
                <a:cs typeface="Calibri" panose="020F0502020204030204" pitchFamily="34" charset="0"/>
              </a:rPr>
              <a:t>Durch Realisierung der </a:t>
            </a:r>
            <a: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  <a:t>anerkannten Bedarfe am Campus </a:t>
            </a:r>
            <a:r>
              <a:rPr lang="de-DE" sz="2400" err="1">
                <a:latin typeface="Calibri" panose="020F0502020204030204" pitchFamily="34" charset="0"/>
                <a:cs typeface="Calibri" panose="020F0502020204030204" pitchFamily="34" charset="0"/>
              </a:rPr>
              <a:t>Lotharstraße</a:t>
            </a:r>
            <a: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  <a:t>bessere Rahmenbedingungen für Studium, Lehre und Forschung</a:t>
            </a:r>
          </a:p>
          <a:p>
            <a:pPr>
              <a:lnSpc>
                <a:spcPts val="3400"/>
              </a:lnSpc>
            </a:pPr>
            <a: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de-DE" sz="2400" b="0" i="0" u="none" strike="noStrike" baseline="0">
                <a:latin typeface="Calibri" panose="020F0502020204030204" pitchFamily="34" charset="0"/>
                <a:cs typeface="Calibri" panose="020F0502020204030204" pitchFamily="34" charset="0"/>
              </a:rPr>
              <a:t>äumliche Nähe der Einrichtungen </a:t>
            </a:r>
            <a: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  <a:t>am Campus </a:t>
            </a:r>
            <a:r>
              <a:rPr lang="de-DE" sz="2400" err="1">
                <a:latin typeface="Calibri" panose="020F0502020204030204" pitchFamily="34" charset="0"/>
                <a:cs typeface="Calibri" panose="020F0502020204030204" pitchFamily="34" charset="0"/>
              </a:rPr>
              <a:t>Lotharstraße</a:t>
            </a:r>
            <a: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  <a:t>unterstützt interdisziplinäres Arbeiten</a:t>
            </a:r>
          </a:p>
          <a:p>
            <a:pPr>
              <a:lnSpc>
                <a:spcPts val="3400"/>
              </a:lnSpc>
            </a:pPr>
            <a:r>
              <a:rPr lang="de-DE" sz="2400" b="0" i="0" u="none" strike="noStrike" baseline="0">
                <a:latin typeface="Calibri" panose="020F0502020204030204" pitchFamily="34" charset="0"/>
                <a:cs typeface="Calibri" panose="020F0502020204030204" pitchFamily="34" charset="0"/>
              </a:rPr>
              <a:t>Aufenthaltsqualität am Campus Duisburg </a:t>
            </a:r>
            <a:br>
              <a:rPr lang="de-DE" sz="2400" b="0" i="0" u="none" strike="noStrike" baseline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  <a:t>wird durch eine übergreifende Planung spürbar gesteigert</a:t>
            </a:r>
            <a:endParaRPr lang="de-DE" sz="2400" b="0" i="0" u="none" strike="noStrike" baseline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271A409-AA93-45C2-8DB6-19327FF018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lIns="0" tIns="0" rIns="0" bIns="0" anchor="t">
            <a:normAutofit lnSpcReduction="10000"/>
          </a:bodyPr>
          <a:lstStyle/>
          <a:p>
            <a:r>
              <a:rPr lang="de-DE"/>
              <a:t>Neue Masterplanung Hochschulbau </a:t>
            </a:r>
            <a:endParaRPr lang="de-DE" i="1">
              <a:highlight>
                <a:srgbClr val="FF0000"/>
              </a:highlight>
              <a:cs typeface="Arial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8A6786-2A30-4D07-8E66-B5FF74E80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F77AF-5FC3-3742-9B04-C4967E118F6E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A3D014E7-FE38-4AF8-B0C9-D1FE54AF44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3290FE3-1E38-4C48-907E-9E2C25AEE580}" type="datetime1">
              <a:rPr lang="de-DE" smtClean="0"/>
              <a:t>04.11.2025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514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1DAD8C3-2566-4D90-AD24-EFC6273328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/>
              <a:t>Entwicklungsschritte zum Zielbild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1879EC6-4A54-4FA2-88D7-C02A68C695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3431" y="2032000"/>
            <a:ext cx="10521940" cy="4826000"/>
          </a:xfrm>
        </p:spPr>
        <p:txBody>
          <a:bodyPr>
            <a:normAutofit/>
          </a:bodyPr>
          <a:lstStyle/>
          <a:p>
            <a:pPr>
              <a:lnSpc>
                <a:spcPts val="3400"/>
              </a:lnSpc>
            </a:pPr>
            <a: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  <a:t>Strukturierung des gesamten Campus </a:t>
            </a:r>
            <a:r>
              <a:rPr lang="de-DE" sz="2400" err="1">
                <a:latin typeface="Calibri" panose="020F0502020204030204" pitchFamily="34" charset="0"/>
                <a:cs typeface="Calibri" panose="020F0502020204030204" pitchFamily="34" charset="0"/>
              </a:rPr>
              <a:t>Lotharstraße</a:t>
            </a:r>
            <a: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  <a:t> in drei Areale: Nord/Mitte/Süd für sinnvolles Anordnen der Flächenbedarfe</a:t>
            </a:r>
          </a:p>
          <a:p>
            <a:pPr>
              <a:lnSpc>
                <a:spcPts val="3400"/>
              </a:lnSpc>
            </a:pPr>
            <a: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  <a:t>Campus Süd = L-Bereich mit Schwerpunkt Neubauten </a:t>
            </a:r>
            <a:b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  <a:t>für Ing.-Wiss/Informatik</a:t>
            </a:r>
          </a:p>
          <a:p>
            <a:pPr>
              <a:lnSpc>
                <a:spcPts val="3400"/>
              </a:lnSpc>
            </a:pPr>
            <a: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  <a:t>Campus Mitte mit Schwerpunkt </a:t>
            </a:r>
            <a:b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  <a:t>Neubauten/Kernsanierung Physik und BWL (aus HKoP)</a:t>
            </a:r>
          </a:p>
          <a:p>
            <a:pPr>
              <a:lnSpc>
                <a:spcPts val="3400"/>
              </a:lnSpc>
            </a:pPr>
            <a: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  <a:t>Campus Nord = M-Bereich </a:t>
            </a:r>
            <a:b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>
                <a:latin typeface="Calibri" panose="020F0502020204030204" pitchFamily="34" charset="0"/>
                <a:cs typeface="Calibri" panose="020F0502020204030204" pitchFamily="34" charset="0"/>
              </a:rPr>
              <a:t>vorgesehen für Schwerpunkt Universitätsbibliothek, Zentrale Services und Einrichtungen (ZV, ZWE,ZBE)</a:t>
            </a:r>
          </a:p>
          <a:p>
            <a:endParaRPr lang="de-DE" sz="240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271A409-AA93-45C2-8DB6-19327FF018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lIns="0" tIns="0" rIns="0" bIns="0" anchor="t">
            <a:normAutofit lnSpcReduction="10000"/>
          </a:bodyPr>
          <a:lstStyle/>
          <a:p>
            <a:r>
              <a:rPr lang="de-DE"/>
              <a:t>Neue Masterplanung Hochschulbau </a:t>
            </a:r>
            <a:endParaRPr lang="de-DE" i="1">
              <a:highlight>
                <a:srgbClr val="FF0000"/>
              </a:highlight>
              <a:cs typeface="Arial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8A6786-2A30-4D07-8E66-B5FF74E80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F77AF-5FC3-3742-9B04-C4967E118F6E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A3D014E7-FE38-4AF8-B0C9-D1FE54AF44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3290FE3-1E38-4C48-907E-9E2C25AEE580}" type="datetime1">
              <a:rPr lang="de-DE" smtClean="0"/>
              <a:t>04.11.2025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210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1DAD8C3-2566-4D90-AD24-EFC6273328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/>
              <a:t>Ablauf des Prozesses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1879EC6-4A54-4FA2-88D7-C02A68C695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3431" y="1841290"/>
            <a:ext cx="11013040" cy="4133327"/>
          </a:xfrm>
        </p:spPr>
        <p:txBody>
          <a:bodyPr lIns="0" tIns="45720" rIns="91440" bIns="45720" anchor="t">
            <a:normAutofit/>
          </a:bodyPr>
          <a:lstStyle/>
          <a:p>
            <a:pPr marL="35560" indent="0">
              <a:buNone/>
            </a:pPr>
            <a:r>
              <a:rPr lang="de-DE" b="1"/>
              <a:t>Abgeschlossen:</a:t>
            </a:r>
          </a:p>
          <a:p>
            <a:pPr marL="35560" indent="0">
              <a:buNone/>
            </a:pPr>
            <a:endParaRPr lang="de-DE">
              <a:cs typeface="Arial" panose="020B0604020202020204"/>
            </a:endParaRPr>
          </a:p>
          <a:p>
            <a:pPr marL="35560" indent="0">
              <a:buNone/>
            </a:pPr>
            <a:endParaRPr lang="de-DE">
              <a:cs typeface="Arial" panose="020B0604020202020204"/>
            </a:endParaRPr>
          </a:p>
          <a:p>
            <a:pPr marL="35560" indent="0">
              <a:buNone/>
            </a:pPr>
            <a:endParaRPr lang="de-DE">
              <a:cs typeface="Arial" panose="020B0604020202020204"/>
            </a:endParaRPr>
          </a:p>
          <a:p>
            <a:pPr marL="35560" indent="0">
              <a:buNone/>
            </a:pPr>
            <a:endParaRPr lang="de-DE">
              <a:cs typeface="Arial" panose="020B0604020202020204"/>
            </a:endParaRPr>
          </a:p>
          <a:p>
            <a:pPr marL="35560" indent="0">
              <a:buNone/>
            </a:pPr>
            <a:endParaRPr lang="de-DE">
              <a:cs typeface="Arial" panose="020B0604020202020204"/>
            </a:endParaRPr>
          </a:p>
          <a:p>
            <a:pPr marL="35560" indent="0">
              <a:buNone/>
            </a:pPr>
            <a:r>
              <a:rPr lang="de-DE" b="1"/>
              <a:t>Anstehend:</a:t>
            </a:r>
            <a:endParaRPr lang="de-DE" b="1">
              <a:cs typeface="Arial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271A409-AA93-45C2-8DB6-19327FF018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lIns="0" tIns="0" rIns="0" bIns="0" anchor="t">
            <a:normAutofit lnSpcReduction="10000"/>
          </a:bodyPr>
          <a:lstStyle/>
          <a:p>
            <a:r>
              <a:rPr lang="de-DE"/>
              <a:t>Neue Masterplanung Hochschulbau </a:t>
            </a:r>
            <a:endParaRPr lang="de-DE" i="1">
              <a:highlight>
                <a:srgbClr val="FF0000"/>
              </a:highlight>
              <a:cs typeface="Arial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8A6786-2A30-4D07-8E66-B5FF74E80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F77AF-5FC3-3742-9B04-C4967E118F6E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A3D014E7-FE38-4AF8-B0C9-D1FE54AF44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3290FE3-1E38-4C48-907E-9E2C25AEE580}" type="datetime1">
              <a:rPr lang="de-DE" smtClean="0"/>
              <a:t>04.11.2025</a:t>
            </a:fld>
            <a:endParaRPr lang="de-DE"/>
          </a:p>
        </p:txBody>
      </p:sp>
      <p:sp>
        <p:nvSpPr>
          <p:cNvPr id="9" name="Pfeil: Fünfeck 8">
            <a:extLst>
              <a:ext uri="{FF2B5EF4-FFF2-40B4-BE49-F238E27FC236}">
                <a16:creationId xmlns:a16="http://schemas.microsoft.com/office/drawing/2014/main" id="{41F9FA3C-9491-7967-5597-63B8BC88AC71}"/>
              </a:ext>
            </a:extLst>
          </p:cNvPr>
          <p:cNvSpPr/>
          <p:nvPr/>
        </p:nvSpPr>
        <p:spPr>
          <a:xfrm>
            <a:off x="655529" y="2231947"/>
            <a:ext cx="2811123" cy="145070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/>
              <a:t>Strukturelle Analyse und Entwicklung der Universität</a:t>
            </a:r>
          </a:p>
        </p:txBody>
      </p:sp>
      <p:sp>
        <p:nvSpPr>
          <p:cNvPr id="10" name="Pfeil: Fünfeck 9">
            <a:extLst>
              <a:ext uri="{FF2B5EF4-FFF2-40B4-BE49-F238E27FC236}">
                <a16:creationId xmlns:a16="http://schemas.microsoft.com/office/drawing/2014/main" id="{5AEB4A31-5D6F-0E13-97A0-823BE950FD02}"/>
              </a:ext>
            </a:extLst>
          </p:cNvPr>
          <p:cNvSpPr/>
          <p:nvPr/>
        </p:nvSpPr>
        <p:spPr>
          <a:xfrm>
            <a:off x="3468271" y="2231947"/>
            <a:ext cx="2824946" cy="144012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Flächenbilanz (Ist) und bauliche Analyse</a:t>
            </a:r>
          </a:p>
        </p:txBody>
      </p:sp>
      <p:sp>
        <p:nvSpPr>
          <p:cNvPr id="11" name="Pfeil: Fünfeck 10">
            <a:extLst>
              <a:ext uri="{FF2B5EF4-FFF2-40B4-BE49-F238E27FC236}">
                <a16:creationId xmlns:a16="http://schemas.microsoft.com/office/drawing/2014/main" id="{FAB9058C-DD93-B95D-3AEE-D41BABA9BD56}"/>
              </a:ext>
            </a:extLst>
          </p:cNvPr>
          <p:cNvSpPr/>
          <p:nvPr/>
        </p:nvSpPr>
        <p:spPr>
          <a:xfrm>
            <a:off x="6261467" y="2231946"/>
            <a:ext cx="2811123" cy="145070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Ermittlung und Priorisierung der Flächenbedarfe</a:t>
            </a:r>
          </a:p>
        </p:txBody>
      </p:sp>
      <p:sp>
        <p:nvSpPr>
          <p:cNvPr id="12" name="Flussdiagramm: Grenzstelle 11">
            <a:extLst>
              <a:ext uri="{FF2B5EF4-FFF2-40B4-BE49-F238E27FC236}">
                <a16:creationId xmlns:a16="http://schemas.microsoft.com/office/drawing/2014/main" id="{100BEB6A-13D2-2968-35A0-8385CB2A9B4F}"/>
              </a:ext>
            </a:extLst>
          </p:cNvPr>
          <p:cNvSpPr/>
          <p:nvPr/>
        </p:nvSpPr>
        <p:spPr>
          <a:xfrm>
            <a:off x="9062008" y="2230909"/>
            <a:ext cx="2474463" cy="1442899"/>
          </a:xfrm>
          <a:prstGeom prst="rect">
            <a:avLst/>
          </a:prstGeom>
          <a:solidFill>
            <a:srgbClr val="004C9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MKW: Bestätigung der Bedarfs-Priorisierungen 1  bis 4</a:t>
            </a:r>
          </a:p>
        </p:txBody>
      </p:sp>
      <p:sp>
        <p:nvSpPr>
          <p:cNvPr id="13" name="Pfeil: Fünfeck 12">
            <a:extLst>
              <a:ext uri="{FF2B5EF4-FFF2-40B4-BE49-F238E27FC236}">
                <a16:creationId xmlns:a16="http://schemas.microsoft.com/office/drawing/2014/main" id="{81F176A1-FAC0-51BC-0DF1-FD73C6240038}"/>
              </a:ext>
            </a:extLst>
          </p:cNvPr>
          <p:cNvSpPr/>
          <p:nvPr/>
        </p:nvSpPr>
        <p:spPr>
          <a:xfrm>
            <a:off x="655529" y="4325086"/>
            <a:ext cx="3615456" cy="1450705"/>
          </a:xfrm>
          <a:prstGeom prst="homePlate">
            <a:avLst/>
          </a:prstGeom>
          <a:solidFill>
            <a:srgbClr val="004C9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Planung der Einzelmaßnahmen 1-4</a:t>
            </a:r>
          </a:p>
        </p:txBody>
      </p:sp>
      <p:sp>
        <p:nvSpPr>
          <p:cNvPr id="14" name="Pfeil: Fünfeck 13">
            <a:extLst>
              <a:ext uri="{FF2B5EF4-FFF2-40B4-BE49-F238E27FC236}">
                <a16:creationId xmlns:a16="http://schemas.microsoft.com/office/drawing/2014/main" id="{9991946C-662A-258A-CA2F-189362E9CF01}"/>
              </a:ext>
            </a:extLst>
          </p:cNvPr>
          <p:cNvSpPr/>
          <p:nvPr/>
        </p:nvSpPr>
        <p:spPr>
          <a:xfrm>
            <a:off x="3478855" y="4325087"/>
            <a:ext cx="2821706" cy="1450705"/>
          </a:xfrm>
          <a:prstGeom prst="homePlate">
            <a:avLst/>
          </a:prstGeom>
          <a:solidFill>
            <a:srgbClr val="004C91"/>
          </a:solidFill>
          <a:ln>
            <a:solidFill>
              <a:srgbClr val="004C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Abschluss der Vertragsvereinbarung inkl. Finanzierungszusage</a:t>
            </a:r>
          </a:p>
        </p:txBody>
      </p:sp>
      <p:sp>
        <p:nvSpPr>
          <p:cNvPr id="15" name="Flussdiagramm: Grenzstelle 14">
            <a:extLst>
              <a:ext uri="{FF2B5EF4-FFF2-40B4-BE49-F238E27FC236}">
                <a16:creationId xmlns:a16="http://schemas.microsoft.com/office/drawing/2014/main" id="{10E48862-8D39-7FCA-5D79-BFE7117FA7F8}"/>
              </a:ext>
            </a:extLst>
          </p:cNvPr>
          <p:cNvSpPr/>
          <p:nvPr/>
        </p:nvSpPr>
        <p:spPr>
          <a:xfrm>
            <a:off x="6408013" y="4329326"/>
            <a:ext cx="2506213" cy="145348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Umsetzung der vereinbarten Maßnahmen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7CB6C153-83D4-427B-D635-9B0C4CE22A66}"/>
              </a:ext>
            </a:extLst>
          </p:cNvPr>
          <p:cNvCxnSpPr/>
          <p:nvPr/>
        </p:nvCxnSpPr>
        <p:spPr>
          <a:xfrm flipH="1">
            <a:off x="3535449" y="4339428"/>
            <a:ext cx="2193" cy="1434839"/>
          </a:xfrm>
          <a:prstGeom prst="straightConnector1">
            <a:avLst/>
          </a:prstGeom>
          <a:ln>
            <a:solidFill>
              <a:schemeClr val="accent6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150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B6A49DE-D14E-4B5B-A8FA-3D05886361E2}"/>
              </a:ext>
            </a:extLst>
          </p:cNvPr>
          <p:cNvGrpSpPr/>
          <p:nvPr/>
        </p:nvGrpSpPr>
        <p:grpSpPr>
          <a:xfrm>
            <a:off x="290512" y="1772345"/>
            <a:ext cx="11459149" cy="4428565"/>
            <a:chOff x="361950" y="2034283"/>
            <a:chExt cx="11459149" cy="4428565"/>
          </a:xfrm>
        </p:grpSpPr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F9FA175E-633F-4AC5-B820-F6AA139BE820}"/>
                </a:ext>
              </a:extLst>
            </p:cNvPr>
            <p:cNvGrpSpPr/>
            <p:nvPr/>
          </p:nvGrpSpPr>
          <p:grpSpPr>
            <a:xfrm>
              <a:off x="361950" y="2034283"/>
              <a:ext cx="11459149" cy="4428565"/>
              <a:chOff x="361950" y="2034283"/>
              <a:chExt cx="11459149" cy="4428565"/>
            </a:xfrm>
          </p:grpSpPr>
          <p:cxnSp>
            <p:nvCxnSpPr>
              <p:cNvPr id="77" name="Gerader Verbinder 76">
                <a:extLst>
                  <a:ext uri="{FF2B5EF4-FFF2-40B4-BE49-F238E27FC236}">
                    <a16:creationId xmlns:a16="http://schemas.microsoft.com/office/drawing/2014/main" id="{F47A16DE-969B-4742-876A-9BB538CDB4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950" y="3636016"/>
                <a:ext cx="11459149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ysDash"/>
                <a:miter lim="800000"/>
              </a:ln>
              <a:effectLst/>
            </p:spPr>
          </p:cxnSp>
          <p:grpSp>
            <p:nvGrpSpPr>
              <p:cNvPr id="3" name="Gruppieren 2">
                <a:extLst>
                  <a:ext uri="{FF2B5EF4-FFF2-40B4-BE49-F238E27FC236}">
                    <a16:creationId xmlns:a16="http://schemas.microsoft.com/office/drawing/2014/main" id="{8676AFED-0C57-4695-9858-65457A577946}"/>
                  </a:ext>
                </a:extLst>
              </p:cNvPr>
              <p:cNvGrpSpPr/>
              <p:nvPr/>
            </p:nvGrpSpPr>
            <p:grpSpPr>
              <a:xfrm>
                <a:off x="1682219" y="2034283"/>
                <a:ext cx="5582724" cy="4428565"/>
                <a:chOff x="1682219" y="2034283"/>
                <a:chExt cx="5582724" cy="4428565"/>
              </a:xfrm>
            </p:grpSpPr>
            <p:grpSp>
              <p:nvGrpSpPr>
                <p:cNvPr id="113" name="Gruppieren 112">
                  <a:extLst>
                    <a:ext uri="{FF2B5EF4-FFF2-40B4-BE49-F238E27FC236}">
                      <a16:creationId xmlns:a16="http://schemas.microsoft.com/office/drawing/2014/main" id="{97492209-CF0F-447A-AD82-C1B7F50A7990}"/>
                    </a:ext>
                  </a:extLst>
                </p:cNvPr>
                <p:cNvGrpSpPr/>
                <p:nvPr/>
              </p:nvGrpSpPr>
              <p:grpSpPr>
                <a:xfrm>
                  <a:off x="1682219" y="2034283"/>
                  <a:ext cx="5582724" cy="4428565"/>
                  <a:chOff x="1682219" y="2034283"/>
                  <a:chExt cx="5582724" cy="4428565"/>
                </a:xfrm>
              </p:grpSpPr>
              <p:cxnSp>
                <p:nvCxnSpPr>
                  <p:cNvPr id="62" name="Gerader Verbinder 61">
                    <a:extLst>
                      <a:ext uri="{FF2B5EF4-FFF2-40B4-BE49-F238E27FC236}">
                        <a16:creationId xmlns:a16="http://schemas.microsoft.com/office/drawing/2014/main" id="{5C238AA4-002D-4C52-9F1C-9C7C6E4EBC42}"/>
                      </a:ext>
                    </a:extLst>
                  </p:cNvPr>
                  <p:cNvCxnSpPr/>
                  <p:nvPr/>
                </p:nvCxnSpPr>
                <p:spPr>
                  <a:xfrm>
                    <a:off x="1993110" y="2034283"/>
                    <a:ext cx="0" cy="4111467"/>
                  </a:xfrm>
                  <a:prstGeom prst="line">
                    <a:avLst/>
                  </a:prstGeom>
                  <a:noFill/>
                  <a:ln w="3175" cap="flat" cmpd="sng" algn="ctr">
                    <a:solidFill>
                      <a:srgbClr val="000000">
                        <a:lumMod val="65000"/>
                        <a:lumOff val="35000"/>
                      </a:srgbClr>
                    </a:solidFill>
                    <a:prstDash val="sysDash"/>
                    <a:miter lim="800000"/>
                  </a:ln>
                  <a:effectLst/>
                </p:spPr>
              </p:cxnSp>
              <p:sp>
                <p:nvSpPr>
                  <p:cNvPr id="60" name="Textfeld 59">
                    <a:extLst>
                      <a:ext uri="{FF2B5EF4-FFF2-40B4-BE49-F238E27FC236}">
                        <a16:creationId xmlns:a16="http://schemas.microsoft.com/office/drawing/2014/main" id="{E752A200-358E-423B-B848-00B935205343}"/>
                      </a:ext>
                    </a:extLst>
                  </p:cNvPr>
                  <p:cNvSpPr txBox="1"/>
                  <p:nvPr/>
                </p:nvSpPr>
                <p:spPr>
                  <a:xfrm>
                    <a:off x="1682219" y="6185849"/>
                    <a:ext cx="632631" cy="27699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 defTabSz="768092">
                      <a:defRPr/>
                    </a:pPr>
                    <a:r>
                      <a:rPr lang="de-DE" sz="1200" b="1">
                        <a:solidFill>
                          <a:srgbClr val="004C9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2026</a:t>
                    </a:r>
                  </a:p>
                </p:txBody>
              </p:sp>
              <p:sp>
                <p:nvSpPr>
                  <p:cNvPr id="83" name="Textfeld 82">
                    <a:extLst>
                      <a:ext uri="{FF2B5EF4-FFF2-40B4-BE49-F238E27FC236}">
                        <a16:creationId xmlns:a16="http://schemas.microsoft.com/office/drawing/2014/main" id="{EBD60D7E-30C5-4EE5-8F50-D07B8B847439}"/>
                      </a:ext>
                    </a:extLst>
                  </p:cNvPr>
                  <p:cNvSpPr txBox="1"/>
                  <p:nvPr/>
                </p:nvSpPr>
                <p:spPr>
                  <a:xfrm>
                    <a:off x="2018808" y="5012347"/>
                    <a:ext cx="1263239" cy="492633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DFE4F2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lIns="0" tIns="0" rIns="0" bIns="0" rtlCol="0" anchor="ctr"/>
                  <a:lstStyle>
                    <a:defPPr>
                      <a:defRPr lang="en-US"/>
                    </a:defPPr>
                    <a:lvl1pPr>
                      <a:defRPr sz="900">
                        <a:solidFill>
                          <a:schemeClr val="tx1"/>
                        </a:solidFill>
                        <a:latin typeface="Calibri" panose="020F0502020204030204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</a:defRPr>
                    </a:lvl9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Rahmenbedingungen/</a:t>
                    </a: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Werkstattverfahren</a:t>
                    </a:r>
                  </a:p>
                </p:txBody>
              </p:sp>
              <p:sp>
                <p:nvSpPr>
                  <p:cNvPr id="88" name="Textfeld 87">
                    <a:extLst>
                      <a:ext uri="{FF2B5EF4-FFF2-40B4-BE49-F238E27FC236}">
                        <a16:creationId xmlns:a16="http://schemas.microsoft.com/office/drawing/2014/main" id="{02A38DFC-292C-4E68-A670-3ECD1805FEB0}"/>
                      </a:ext>
                    </a:extLst>
                  </p:cNvPr>
                  <p:cNvSpPr txBox="1"/>
                  <p:nvPr/>
                </p:nvSpPr>
                <p:spPr>
                  <a:xfrm>
                    <a:off x="2025085" y="4155640"/>
                    <a:ext cx="1256958" cy="494346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004C93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lIns="0" tIns="0" rIns="0" bIns="0" rtlCol="0" anchor="ctr"/>
                  <a:lstStyle>
                    <a:defPPr>
                      <a:defRPr lang="en-US"/>
                    </a:defPPr>
                    <a:lvl1pPr algn="ctr">
                      <a:defRPr sz="1429">
                        <a:solidFill>
                          <a:srgbClr val="FFFFFF"/>
                        </a:solidFill>
                        <a:latin typeface="Calibri" panose="020F0502020204030204"/>
                      </a:defRPr>
                    </a:lvl1pPr>
                    <a:lvl2pPr>
                      <a:defRPr>
                        <a:solidFill>
                          <a:schemeClr val="lt1"/>
                        </a:solidFill>
                      </a:defRPr>
                    </a:lvl2pPr>
                    <a:lvl3pPr>
                      <a:defRPr>
                        <a:solidFill>
                          <a:schemeClr val="lt1"/>
                        </a:solidFill>
                      </a:defRPr>
                    </a:lvl3pPr>
                    <a:lvl4pPr>
                      <a:defRPr>
                        <a:solidFill>
                          <a:schemeClr val="lt1"/>
                        </a:solidFill>
                      </a:defRPr>
                    </a:lvl4pPr>
                    <a:lvl5pPr>
                      <a:defRPr>
                        <a:solidFill>
                          <a:schemeClr val="lt1"/>
                        </a:solidFill>
                      </a:defRPr>
                    </a:lvl5pPr>
                    <a:lvl6pPr>
                      <a:defRPr>
                        <a:solidFill>
                          <a:schemeClr val="lt1"/>
                        </a:solidFill>
                      </a:defRPr>
                    </a:lvl6pPr>
                    <a:lvl7pPr>
                      <a:defRPr>
                        <a:solidFill>
                          <a:schemeClr val="lt1"/>
                        </a:solidFill>
                      </a:defRPr>
                    </a:lvl7pPr>
                    <a:lvl8pPr>
                      <a:defRPr>
                        <a:solidFill>
                          <a:schemeClr val="lt1"/>
                        </a:solidFill>
                      </a:defRPr>
                    </a:lvl8pPr>
                    <a:lvl9pPr>
                      <a:defRPr>
                        <a:solidFill>
                          <a:schemeClr val="lt1"/>
                        </a:solidFill>
                      </a:defRPr>
                    </a:lvl9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9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(baurechtliche) Vorbereitung Maßnahmenplanung</a:t>
                    </a:r>
                  </a:p>
                </p:txBody>
              </p:sp>
              <p:sp>
                <p:nvSpPr>
                  <p:cNvPr id="96" name="Textplatzhalter 18">
                    <a:extLst>
                      <a:ext uri="{FF2B5EF4-FFF2-40B4-BE49-F238E27FC236}">
                        <a16:creationId xmlns:a16="http://schemas.microsoft.com/office/drawing/2014/main" id="{EEEB1157-CD68-4152-BDBE-015AA8035CED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028123" y="3762951"/>
                    <a:ext cx="5236820" cy="273087"/>
                  </a:xfrm>
                  <a:prstGeom prst="rect">
                    <a:avLst/>
                  </a:prstGeom>
                  <a:noFill/>
                </p:spPr>
                <p:txBody>
                  <a:bodyPr lIns="0" rIns="128571" anchor="t">
                    <a:noAutofit/>
                  </a:bodyPr>
                  <a:lstStyle>
                    <a:defPPr>
                      <a:defRPr lang="en-US"/>
                    </a:defPPr>
                    <a:lvl1pPr marR="0" indent="0" defTabSz="653139" fontAlgn="auto">
                      <a:lnSpc>
                        <a:spcPct val="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 sz="1714" b="1" i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lvl1pPr>
                    <a:lvl2pPr marL="685783" indent="-228594" defTabSz="914377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b="0" i="0">
                        <a:latin typeface="Calibre Light" panose="020B0303030202060203" pitchFamily="34" charset="77"/>
                      </a:defRPr>
                    </a:lvl2pPr>
                    <a:lvl3pPr marL="1142971" indent="-228594" defTabSz="914377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b="0" i="0">
                        <a:latin typeface="Calibre Light" panose="020B0303030202060203" pitchFamily="34" charset="77"/>
                      </a:defRPr>
                    </a:lvl3pPr>
                    <a:lvl4pPr marL="1600160" indent="-228594" defTabSz="914377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b="0" i="0">
                        <a:latin typeface="Calibre Light" panose="020B0303030202060203" pitchFamily="34" charset="77"/>
                      </a:defRPr>
                    </a:lvl4pPr>
                    <a:lvl5pPr marL="2057349" indent="-228594" defTabSz="914377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b="0" i="0">
                        <a:latin typeface="Calibre Light" panose="020B0303030202060203" pitchFamily="34" charset="77"/>
                      </a:defRPr>
                    </a:lvl5pPr>
                    <a:lvl6pPr marL="2514537" indent="-228594" defTabSz="914377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</a:lvl6pPr>
                    <a:lvl7pPr marL="2971726" indent="-228594" defTabSz="914377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</a:lvl7pPr>
                    <a:lvl8pPr marL="3428914" indent="-228594" defTabSz="914377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</a:lvl8pPr>
                    <a:lvl9pPr marL="3886103" indent="-228594" defTabSz="914377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</a:lvl9pPr>
                  </a:lstStyle>
                  <a:p>
                    <a:pPr marL="0" marR="0" lvl="0" indent="0" defTabSz="653139" eaLnBrk="1" fontAlgn="auto" latinLnBrk="0" hangingPunct="1">
                      <a:lnSpc>
                        <a:spcPct val="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r>
                      <a:rPr kumimoji="0" lang="de-DE" sz="17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4C9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Planung und Umsetzung der Maßnahmen</a:t>
                    </a:r>
                  </a:p>
                  <a:p>
                    <a:pPr marL="0" marR="0" lvl="0" indent="0" defTabSz="653139" eaLnBrk="1" fontAlgn="auto" latinLnBrk="0" hangingPunct="1">
                      <a:lnSpc>
                        <a:spcPct val="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endParaRPr kumimoji="0" lang="de-DE" sz="17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4C93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1" name="Textplatzhalter 18">
                    <a:extLst>
                      <a:ext uri="{FF2B5EF4-FFF2-40B4-BE49-F238E27FC236}">
                        <a16:creationId xmlns:a16="http://schemas.microsoft.com/office/drawing/2014/main" id="{9F11897E-3ED1-47EA-A21B-DB5B81743AE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 rot="16200000">
                    <a:off x="2486184" y="5123061"/>
                    <a:ext cx="372056" cy="1345437"/>
                  </a:xfrm>
                  <a:prstGeom prst="rect">
                    <a:avLst/>
                  </a:prstGeom>
                  <a:noFill/>
                </p:spPr>
                <p:txBody>
                  <a:bodyPr vert="vert" lIns="0" rIns="0" anchor="t" anchorCtr="0">
                    <a:noAutofit/>
                  </a:bodyPr>
                  <a:lstStyle>
                    <a:defPPr>
                      <a:defRPr lang="en-US"/>
                    </a:defPPr>
                    <a:lvl1pPr marR="0" indent="0" algn="r" defTabSz="653139" fontAlgn="auto">
                      <a:lnSpc>
                        <a:spcPct val="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 sz="900" b="0" i="0"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lvl1pPr>
                    <a:lvl2pPr marL="685783" indent="-228594" defTabSz="914377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b="0" i="0">
                        <a:latin typeface="Calibre Light" panose="020B0303030202060203" pitchFamily="34" charset="77"/>
                      </a:defRPr>
                    </a:lvl2pPr>
                    <a:lvl3pPr marL="1142971" indent="-228594" defTabSz="914377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b="0" i="0">
                        <a:latin typeface="Calibre Light" panose="020B0303030202060203" pitchFamily="34" charset="77"/>
                      </a:defRPr>
                    </a:lvl3pPr>
                    <a:lvl4pPr marL="1600160" indent="-228594" defTabSz="914377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b="0" i="0">
                        <a:latin typeface="Calibre Light" panose="020B0303030202060203" pitchFamily="34" charset="77"/>
                      </a:defRPr>
                    </a:lvl4pPr>
                    <a:lvl5pPr marL="2057349" indent="-228594" defTabSz="914377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b="0" i="0">
                        <a:latin typeface="Calibre Light" panose="020B0303030202060203" pitchFamily="34" charset="77"/>
                      </a:defRPr>
                    </a:lvl5pPr>
                    <a:lvl6pPr marL="2514537" indent="-228594" defTabSz="914377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</a:lvl6pPr>
                    <a:lvl7pPr marL="2971726" indent="-228594" defTabSz="914377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</a:lvl7pPr>
                    <a:lvl8pPr marL="3428914" indent="-228594" defTabSz="914377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</a:lvl8pPr>
                    <a:lvl9pPr marL="3886103" indent="-228594" defTabSz="914377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</a:lvl9pPr>
                  </a:lstStyle>
                  <a:p>
                    <a:pPr marL="0" marR="0" lvl="0" indent="0" algn="l" defTabSz="653139" eaLnBrk="1" fontAlgn="auto" latinLnBrk="0" hangingPunct="1">
                      <a:lnSpc>
                        <a:spcPct val="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r>
                      <a:rPr kumimoji="0" lang="de-DE" sz="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Abgleich Grundstücks-potentiale mit ICEP Campus Duisburg</a:t>
                    </a:r>
                  </a:p>
                </p:txBody>
              </p:sp>
            </p:grpSp>
            <p:sp>
              <p:nvSpPr>
                <p:cNvPr id="80" name="Raute 79">
                  <a:extLst>
                    <a:ext uri="{FF2B5EF4-FFF2-40B4-BE49-F238E27FC236}">
                      <a16:creationId xmlns:a16="http://schemas.microsoft.com/office/drawing/2014/main" id="{272B6CD7-180A-4104-B19A-CB9C857F6F01}"/>
                    </a:ext>
                  </a:extLst>
                </p:cNvPr>
                <p:cNvSpPr/>
                <p:nvPr/>
              </p:nvSpPr>
              <p:spPr>
                <a:xfrm>
                  <a:off x="3128931" y="2715876"/>
                  <a:ext cx="360000" cy="360000"/>
                </a:xfrm>
                <a:prstGeom prst="diamond">
                  <a:avLst/>
                </a:prstGeom>
                <a:solidFill>
                  <a:srgbClr val="004C93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42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" name="Textplatzhalter 18">
                  <a:extLst>
                    <a:ext uri="{FF2B5EF4-FFF2-40B4-BE49-F238E27FC236}">
                      <a16:creationId xmlns:a16="http://schemas.microsoft.com/office/drawing/2014/main" id="{205E4667-5411-482C-8133-5E57A906B46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 rot="16200000">
                  <a:off x="3383342" y="2893317"/>
                  <a:ext cx="530671" cy="954727"/>
                </a:xfrm>
                <a:prstGeom prst="rect">
                  <a:avLst/>
                </a:prstGeom>
                <a:solidFill>
                  <a:srgbClr val="FFFFFF">
                    <a:alpha val="70000"/>
                  </a:srgbClr>
                </a:solidFill>
              </p:spPr>
              <p:txBody>
                <a:bodyPr vert="vert" lIns="0" rIns="0" anchor="t" anchorCtr="0">
                  <a:noAutofit/>
                </a:bodyPr>
                <a:lstStyle>
                  <a:defPPr>
                    <a:defRPr lang="en-US"/>
                  </a:defPPr>
                  <a:lvl1pPr marR="0" indent="0" algn="r" defTabSz="653139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 sz="1000" b="0" i="0">
                      <a:latin typeface="Calibri" panose="020F0502020204030204" pitchFamily="34" charset="0"/>
                      <a:cs typeface="Calibri" panose="020F0502020204030204" pitchFamily="34" charset="0"/>
                    </a:defRPr>
                  </a:lvl1pPr>
                  <a:lvl2pPr marL="685783" indent="-228594" defTabSz="914377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b="0" i="0">
                      <a:latin typeface="Calibre Light" panose="020B0303030202060203" pitchFamily="34" charset="77"/>
                    </a:defRPr>
                  </a:lvl2pPr>
                  <a:lvl3pPr marL="1142971" indent="-228594" defTabSz="914377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i="0">
                      <a:latin typeface="Calibre Light" panose="020B0303030202060203" pitchFamily="34" charset="77"/>
                    </a:defRPr>
                  </a:lvl3pPr>
                  <a:lvl4pPr marL="1600160" indent="-228594" defTabSz="914377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b="0" i="0">
                      <a:latin typeface="Calibre Light" panose="020B0303030202060203" pitchFamily="34" charset="77"/>
                    </a:defRPr>
                  </a:lvl4pPr>
                  <a:lvl5pPr marL="2057349" indent="-228594" defTabSz="914377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b="0" i="0">
                      <a:latin typeface="Calibre Light" panose="020B0303030202060203" pitchFamily="34" charset="77"/>
                    </a:defRPr>
                  </a:lvl5pPr>
                  <a:lvl6pPr marL="2514537" indent="-228594" defTabSz="914377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6pPr>
                  <a:lvl7pPr marL="2971726" indent="-228594" defTabSz="914377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7pPr>
                  <a:lvl8pPr marL="3428914" indent="-228594" defTabSz="914377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8pPr>
                  <a:lvl9pPr marL="3886103" indent="-228594" defTabSz="914377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</a:lvl9pPr>
                </a:lstStyle>
                <a:p>
                  <a:pPr marL="0" marR="0" lvl="0" indent="0" algn="l" defTabSz="653139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de-DE" sz="9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Vereinbarung Land/UDE/BLB zur Finanzierung der Maßnahmen</a:t>
                  </a:r>
                </a:p>
              </p:txBody>
            </p:sp>
          </p:grpSp>
        </p:grpSp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DB94AFE1-A35F-4CE9-96FD-97481BBA3592}"/>
                </a:ext>
              </a:extLst>
            </p:cNvPr>
            <p:cNvSpPr txBox="1"/>
            <p:nvPr/>
          </p:nvSpPr>
          <p:spPr>
            <a:xfrm>
              <a:off x="1865505" y="4803249"/>
              <a:ext cx="283637" cy="7017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85814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4400" b="1" i="0" u="none" strike="noStrike" kern="1200" cap="none" spc="0" normalizeH="0" baseline="0" noProof="0">
                  <a:ln>
                    <a:noFill/>
                  </a:ln>
                  <a:solidFill>
                    <a:srgbClr val="B8103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</p:grpSp>
      <p:grpSp>
        <p:nvGrpSpPr>
          <p:cNvPr id="114" name="Gruppieren 113">
            <a:extLst>
              <a:ext uri="{FF2B5EF4-FFF2-40B4-BE49-F238E27FC236}">
                <a16:creationId xmlns:a16="http://schemas.microsoft.com/office/drawing/2014/main" id="{0EF20A58-B251-41DB-96A4-841A02629D82}"/>
              </a:ext>
            </a:extLst>
          </p:cNvPr>
          <p:cNvGrpSpPr/>
          <p:nvPr/>
        </p:nvGrpSpPr>
        <p:grpSpPr>
          <a:xfrm>
            <a:off x="3212930" y="1769557"/>
            <a:ext cx="8940456" cy="4408270"/>
            <a:chOff x="3284368" y="2031494"/>
            <a:chExt cx="8940456" cy="4408270"/>
          </a:xfrm>
        </p:grpSpPr>
        <p:sp>
          <p:nvSpPr>
            <p:cNvPr id="89" name="Textfeld 88">
              <a:extLst>
                <a:ext uri="{FF2B5EF4-FFF2-40B4-BE49-F238E27FC236}">
                  <a16:creationId xmlns:a16="http://schemas.microsoft.com/office/drawing/2014/main" id="{E632D25A-642C-4D65-8DE6-0665CD3722E3}"/>
                </a:ext>
              </a:extLst>
            </p:cNvPr>
            <p:cNvSpPr txBox="1"/>
            <p:nvPr/>
          </p:nvSpPr>
          <p:spPr>
            <a:xfrm>
              <a:off x="3284368" y="5186801"/>
              <a:ext cx="8858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sz="1000" b="1">
                  <a:solidFill>
                    <a:srgbClr val="004C9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&gt;</a:t>
              </a:r>
              <a:endParaRPr lang="de-DE" sz="1200" b="1">
                <a:solidFill>
                  <a:srgbClr val="004C9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4" name="Gerader Verbinder 63">
              <a:extLst>
                <a:ext uri="{FF2B5EF4-FFF2-40B4-BE49-F238E27FC236}">
                  <a16:creationId xmlns:a16="http://schemas.microsoft.com/office/drawing/2014/main" id="{E68F105D-559E-4919-9FBA-23FEF4C93176}"/>
                </a:ext>
              </a:extLst>
            </p:cNvPr>
            <p:cNvCxnSpPr/>
            <p:nvPr/>
          </p:nvCxnSpPr>
          <p:spPr>
            <a:xfrm>
              <a:off x="4738901" y="2034283"/>
              <a:ext cx="0" cy="4111467"/>
            </a:xfrm>
            <a:prstGeom prst="line">
              <a:avLst/>
            </a:prstGeom>
            <a:no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ysDash"/>
              <a:miter lim="800000"/>
            </a:ln>
            <a:effectLst/>
          </p:spPr>
        </p:cxnSp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5684C90B-1CA7-4FBF-B152-8DE16EBD8ED9}"/>
                </a:ext>
              </a:extLst>
            </p:cNvPr>
            <p:cNvCxnSpPr/>
            <p:nvPr/>
          </p:nvCxnSpPr>
          <p:spPr>
            <a:xfrm>
              <a:off x="6107173" y="2034283"/>
              <a:ext cx="0" cy="4111467"/>
            </a:xfrm>
            <a:prstGeom prst="line">
              <a:avLst/>
            </a:prstGeom>
            <a:no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ysDash"/>
              <a:miter lim="800000"/>
            </a:ln>
            <a:effectLst/>
          </p:spPr>
        </p:cxnSp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A52B12CD-E606-4469-ADED-8BFE859107D5}"/>
                </a:ext>
              </a:extLst>
            </p:cNvPr>
            <p:cNvCxnSpPr/>
            <p:nvPr/>
          </p:nvCxnSpPr>
          <p:spPr>
            <a:xfrm>
              <a:off x="7475772" y="2034283"/>
              <a:ext cx="0" cy="4111467"/>
            </a:xfrm>
            <a:prstGeom prst="line">
              <a:avLst/>
            </a:prstGeom>
            <a:no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ysDash"/>
              <a:miter lim="800000"/>
            </a:ln>
            <a:effectLst/>
          </p:spPr>
        </p:cxnSp>
        <p:cxnSp>
          <p:nvCxnSpPr>
            <p:cNvPr id="71" name="Gerader Verbinder 70">
              <a:extLst>
                <a:ext uri="{FF2B5EF4-FFF2-40B4-BE49-F238E27FC236}">
                  <a16:creationId xmlns:a16="http://schemas.microsoft.com/office/drawing/2014/main" id="{F1810406-651D-49CA-9807-D3FB110B3545}"/>
                </a:ext>
              </a:extLst>
            </p:cNvPr>
            <p:cNvCxnSpPr/>
            <p:nvPr/>
          </p:nvCxnSpPr>
          <p:spPr>
            <a:xfrm>
              <a:off x="8839078" y="2045311"/>
              <a:ext cx="0" cy="4111467"/>
            </a:xfrm>
            <a:prstGeom prst="line">
              <a:avLst/>
            </a:prstGeom>
            <a:no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ysDash"/>
              <a:miter lim="800000"/>
            </a:ln>
            <a:effectLst/>
          </p:spPr>
        </p:cxnSp>
        <p:cxnSp>
          <p:nvCxnSpPr>
            <p:cNvPr id="72" name="Gerader Verbinder 71">
              <a:extLst>
                <a:ext uri="{FF2B5EF4-FFF2-40B4-BE49-F238E27FC236}">
                  <a16:creationId xmlns:a16="http://schemas.microsoft.com/office/drawing/2014/main" id="{840E0382-5616-46CF-A0A3-A9B7262D8974}"/>
                </a:ext>
              </a:extLst>
            </p:cNvPr>
            <p:cNvCxnSpPr/>
            <p:nvPr/>
          </p:nvCxnSpPr>
          <p:spPr>
            <a:xfrm>
              <a:off x="10207677" y="2045311"/>
              <a:ext cx="0" cy="4111467"/>
            </a:xfrm>
            <a:prstGeom prst="line">
              <a:avLst/>
            </a:prstGeom>
            <a:no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ysDash"/>
              <a:miter lim="800000"/>
            </a:ln>
            <a:effectLst/>
          </p:spPr>
        </p:cxnSp>
        <p:cxnSp>
          <p:nvCxnSpPr>
            <p:cNvPr id="75" name="Gerader Verbinder 74">
              <a:extLst>
                <a:ext uri="{FF2B5EF4-FFF2-40B4-BE49-F238E27FC236}">
                  <a16:creationId xmlns:a16="http://schemas.microsoft.com/office/drawing/2014/main" id="{9370898C-53E7-4CB3-9255-77E0DCA4989F}"/>
                </a:ext>
              </a:extLst>
            </p:cNvPr>
            <p:cNvCxnSpPr/>
            <p:nvPr/>
          </p:nvCxnSpPr>
          <p:spPr>
            <a:xfrm>
              <a:off x="11584869" y="2056394"/>
              <a:ext cx="0" cy="4111467"/>
            </a:xfrm>
            <a:prstGeom prst="line">
              <a:avLst/>
            </a:prstGeom>
            <a:no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ysDash"/>
              <a:miter lim="800000"/>
            </a:ln>
            <a:effectLst/>
          </p:spPr>
        </p:cxn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66E953EB-D959-4201-A83E-044AD6CC9361}"/>
                </a:ext>
              </a:extLst>
            </p:cNvPr>
            <p:cNvSpPr txBox="1"/>
            <p:nvPr/>
          </p:nvSpPr>
          <p:spPr>
            <a:xfrm>
              <a:off x="4560051" y="6208932"/>
              <a:ext cx="443473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68092">
                <a:defRPr/>
              </a:pPr>
              <a:r>
                <a:rPr lang="de-DE" sz="9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2028</a:t>
              </a:r>
            </a:p>
          </p:txBody>
        </p: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0A9CEA7A-A3FD-473D-9F41-37D30785AE2C}"/>
                </a:ext>
              </a:extLst>
            </p:cNvPr>
            <p:cNvSpPr txBox="1"/>
            <p:nvPr/>
          </p:nvSpPr>
          <p:spPr>
            <a:xfrm>
              <a:off x="5935898" y="6208932"/>
              <a:ext cx="443473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68092">
                <a:defRPr/>
              </a:pPr>
              <a:r>
                <a:rPr lang="de-DE" sz="9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2029</a:t>
              </a:r>
            </a:p>
          </p:txBody>
        </p:sp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D33836D5-3BA1-4BCB-AE06-E11051590A40}"/>
                </a:ext>
              </a:extLst>
            </p:cNvPr>
            <p:cNvSpPr txBox="1"/>
            <p:nvPr/>
          </p:nvSpPr>
          <p:spPr>
            <a:xfrm>
              <a:off x="7302891" y="6208932"/>
              <a:ext cx="443473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68092">
                <a:defRPr/>
              </a:pPr>
              <a:r>
                <a:rPr lang="de-DE" sz="9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2030</a:t>
              </a:r>
            </a:p>
          </p:txBody>
        </p: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B00CBA52-5198-420F-BC28-9A6C3FD94B07}"/>
                </a:ext>
              </a:extLst>
            </p:cNvPr>
            <p:cNvSpPr txBox="1"/>
            <p:nvPr/>
          </p:nvSpPr>
          <p:spPr>
            <a:xfrm>
              <a:off x="8667803" y="6208932"/>
              <a:ext cx="443473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68092">
                <a:defRPr/>
              </a:pPr>
              <a:r>
                <a:rPr lang="de-DE" sz="9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2031</a:t>
              </a:r>
            </a:p>
          </p:txBody>
        </p: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C97E5C53-34A0-41AE-9EF3-A7044276EBF5}"/>
                </a:ext>
              </a:extLst>
            </p:cNvPr>
            <p:cNvSpPr txBox="1"/>
            <p:nvPr/>
          </p:nvSpPr>
          <p:spPr>
            <a:xfrm>
              <a:off x="10034796" y="6208932"/>
              <a:ext cx="443473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68092">
                <a:defRPr/>
              </a:pPr>
              <a:r>
                <a:rPr lang="de-DE" sz="9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2032</a:t>
              </a:r>
            </a:p>
          </p:txBody>
        </p: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0BE2CB14-5077-47D0-8EA4-73D6F447FD7B}"/>
                </a:ext>
              </a:extLst>
            </p:cNvPr>
            <p:cNvSpPr txBox="1"/>
            <p:nvPr/>
          </p:nvSpPr>
          <p:spPr>
            <a:xfrm>
              <a:off x="11413594" y="6208932"/>
              <a:ext cx="443473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68092">
                <a:defRPr/>
              </a:pPr>
              <a:r>
                <a:rPr lang="de-DE" sz="9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2033</a:t>
              </a:r>
            </a:p>
          </p:txBody>
        </p:sp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23759D48-6CA6-424E-9D38-C8C54768AC4F}"/>
                </a:ext>
              </a:extLst>
            </p:cNvPr>
            <p:cNvSpPr txBox="1"/>
            <p:nvPr/>
          </p:nvSpPr>
          <p:spPr>
            <a:xfrm>
              <a:off x="4464538" y="5011903"/>
              <a:ext cx="2710483" cy="488854"/>
            </a:xfrm>
            <a:prstGeom prst="roundRect">
              <a:avLst>
                <a:gd name="adj" fmla="val 0"/>
              </a:avLst>
            </a:prstGeom>
            <a:solidFill>
              <a:srgbClr val="DFE4F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>
              <a:defPPr>
                <a:defRPr lang="en-US"/>
              </a:defPPr>
              <a:lvl1pPr>
                <a:defRPr sz="900">
                  <a:solidFill>
                    <a:schemeClr val="tx1"/>
                  </a:solidFill>
                  <a:latin typeface="Calibri" panose="020F0502020204030204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Maßnahmenplanung</a:t>
              </a:r>
            </a:p>
          </p:txBody>
        </p:sp>
        <p:sp>
          <p:nvSpPr>
            <p:cNvPr id="84" name="Textfeld 83">
              <a:extLst>
                <a:ext uri="{FF2B5EF4-FFF2-40B4-BE49-F238E27FC236}">
                  <a16:creationId xmlns:a16="http://schemas.microsoft.com/office/drawing/2014/main" id="{51569513-7E39-463A-AC23-C57C5DB06ACA}"/>
                </a:ext>
              </a:extLst>
            </p:cNvPr>
            <p:cNvSpPr txBox="1"/>
            <p:nvPr/>
          </p:nvSpPr>
          <p:spPr>
            <a:xfrm>
              <a:off x="3393682" y="5008511"/>
              <a:ext cx="943299" cy="494674"/>
            </a:xfrm>
            <a:prstGeom prst="roundRect">
              <a:avLst>
                <a:gd name="adj" fmla="val 0"/>
              </a:avLst>
            </a:prstGeom>
            <a:solidFill>
              <a:srgbClr val="DFE4F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>
              <a:defPPr>
                <a:defRPr lang="en-US"/>
              </a:defPPr>
              <a:lvl1pPr>
                <a:defRPr sz="900">
                  <a:solidFill>
                    <a:schemeClr val="tx1"/>
                  </a:solidFill>
                  <a:latin typeface="Calibri" panose="020F0502020204030204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Ausschreibung SEP-Verfahren</a:t>
              </a:r>
            </a:p>
          </p:txBody>
        </p:sp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D763F174-758C-458D-A9BE-E22F010006C6}"/>
                </a:ext>
              </a:extLst>
            </p:cNvPr>
            <p:cNvSpPr txBox="1"/>
            <p:nvPr/>
          </p:nvSpPr>
          <p:spPr>
            <a:xfrm>
              <a:off x="7309802" y="5008511"/>
              <a:ext cx="3882681" cy="488854"/>
            </a:xfrm>
            <a:prstGeom prst="roundRect">
              <a:avLst>
                <a:gd name="adj" fmla="val 0"/>
              </a:avLst>
            </a:prstGeom>
            <a:solidFill>
              <a:srgbClr val="DFE4F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>
              <a:defPPr>
                <a:defRPr lang="en-US"/>
              </a:defPPr>
              <a:lvl1pPr>
                <a:defRPr sz="900">
                  <a:solidFill>
                    <a:schemeClr val="tx1"/>
                  </a:solidFill>
                  <a:latin typeface="Calibri" panose="020F0502020204030204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Bauliche Umsetzung Maßnahmen</a:t>
              </a:r>
            </a:p>
          </p:txBody>
        </p:sp>
        <p:sp>
          <p:nvSpPr>
            <p:cNvPr id="92" name="Textplatzhalter 18">
              <a:extLst>
                <a:ext uri="{FF2B5EF4-FFF2-40B4-BE49-F238E27FC236}">
                  <a16:creationId xmlns:a16="http://schemas.microsoft.com/office/drawing/2014/main" id="{D9A64B57-BD6F-4544-B2B6-23EB1824D5A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799031" y="5191947"/>
              <a:ext cx="559957" cy="1395566"/>
            </a:xfrm>
            <a:prstGeom prst="rect">
              <a:avLst/>
            </a:prstGeom>
            <a:noFill/>
          </p:spPr>
          <p:txBody>
            <a:bodyPr vert="vert" lIns="0" rIns="0" anchor="t" anchorCtr="0">
              <a:noAutofit/>
            </a:bodyPr>
            <a:lstStyle>
              <a:defPPr>
                <a:defRPr lang="en-US"/>
              </a:defPPr>
              <a:lvl1pPr marR="0" indent="0" algn="r" defTabSz="653139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sz="900" b="0" i="0"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783" indent="-228594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>
                  <a:latin typeface="Calibre Light" panose="020B0303030202060203" pitchFamily="34" charset="77"/>
                </a:defRPr>
              </a:lvl2pPr>
              <a:lvl3pPr marL="1142971" indent="-228594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>
                  <a:latin typeface="Calibre Light" panose="020B0303030202060203" pitchFamily="34" charset="77"/>
                </a:defRPr>
              </a:lvl3pPr>
              <a:lvl4pPr marL="1600160" indent="-228594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b="0" i="0">
                  <a:latin typeface="Calibre Light" panose="020B0303030202060203" pitchFamily="34" charset="77"/>
                </a:defRPr>
              </a:lvl4pPr>
              <a:lvl5pPr marL="2057349" indent="-228594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b="0" i="0">
                  <a:latin typeface="Calibre Light" panose="020B0303030202060203" pitchFamily="34" charset="77"/>
                </a:defRPr>
              </a:lvl5pPr>
              <a:lvl6pPr marL="2514537" indent="-228594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726" indent="-228594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8914" indent="-228594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103" indent="-228594" defTabSz="914377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l" defTabSz="653139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SEP = Schlüsselfertige Errichtung mit integrierter Planungsleistung</a:t>
              </a:r>
            </a:p>
          </p:txBody>
        </p:sp>
        <p:sp>
          <p:nvSpPr>
            <p:cNvPr id="93" name="Textfeld 92">
              <a:extLst>
                <a:ext uri="{FF2B5EF4-FFF2-40B4-BE49-F238E27FC236}">
                  <a16:creationId xmlns:a16="http://schemas.microsoft.com/office/drawing/2014/main" id="{639BC486-70B1-4764-AF68-EA22B859D38B}"/>
                </a:ext>
              </a:extLst>
            </p:cNvPr>
            <p:cNvSpPr txBox="1"/>
            <p:nvPr/>
          </p:nvSpPr>
          <p:spPr>
            <a:xfrm>
              <a:off x="8864779" y="2031494"/>
              <a:ext cx="3360045" cy="432289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25400" cap="flat" cmpd="sng" algn="ctr">
              <a:solidFill>
                <a:srgbClr val="004C93"/>
              </a:solidFill>
              <a:prstDash val="dash"/>
              <a:miter lim="800000"/>
            </a:ln>
            <a:effectLst/>
          </p:spPr>
          <p:txBody>
            <a:bodyPr lIns="0" tIns="0" rIns="0" bIns="0" rtlCol="0" anchor="ctr"/>
            <a:lstStyle>
              <a:defPPr>
                <a:defRPr lang="en-US"/>
              </a:defPPr>
              <a:lvl1pPr algn="ctr">
                <a:defRPr sz="1429">
                  <a:solidFill>
                    <a:srgbClr val="FFFFFF"/>
                  </a:solidFill>
                  <a:latin typeface="Calibri" panose="020F0502020204030204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b="1" kern="0">
                  <a:solidFill>
                    <a:srgbClr val="004C9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 für nächste Masterplanung</a:t>
              </a:r>
            </a:p>
          </p:txBody>
        </p:sp>
        <p:sp>
          <p:nvSpPr>
            <p:cNvPr id="104" name="Textfeld 103">
              <a:extLst>
                <a:ext uri="{FF2B5EF4-FFF2-40B4-BE49-F238E27FC236}">
                  <a16:creationId xmlns:a16="http://schemas.microsoft.com/office/drawing/2014/main" id="{BFE8754E-539A-4EC9-9C8A-D308517CD558}"/>
                </a:ext>
              </a:extLst>
            </p:cNvPr>
            <p:cNvSpPr txBox="1"/>
            <p:nvPr/>
          </p:nvSpPr>
          <p:spPr>
            <a:xfrm>
              <a:off x="4354537" y="5186801"/>
              <a:ext cx="8858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sz="1000" b="1">
                  <a:solidFill>
                    <a:srgbClr val="004C9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&gt;</a:t>
              </a:r>
              <a:endParaRPr lang="de-DE" sz="1200" b="1">
                <a:solidFill>
                  <a:srgbClr val="004C9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Textfeld 104">
              <a:extLst>
                <a:ext uri="{FF2B5EF4-FFF2-40B4-BE49-F238E27FC236}">
                  <a16:creationId xmlns:a16="http://schemas.microsoft.com/office/drawing/2014/main" id="{CB41442A-1DD9-4471-8DF1-939BE31E62C0}"/>
                </a:ext>
              </a:extLst>
            </p:cNvPr>
            <p:cNvSpPr txBox="1"/>
            <p:nvPr/>
          </p:nvSpPr>
          <p:spPr>
            <a:xfrm>
              <a:off x="7198121" y="5186801"/>
              <a:ext cx="8858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sz="1000" b="1">
                  <a:solidFill>
                    <a:srgbClr val="004C9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&gt;</a:t>
              </a:r>
              <a:endParaRPr lang="de-DE" sz="1200" b="1">
                <a:solidFill>
                  <a:srgbClr val="004C9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9707F9A-A2C7-43D7-B8AC-EF5895CF6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C79E5-5393-E741-AABE-F9FC594194E6}" type="slidenum"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D3380B5-0AA2-4FF8-AE6D-2BE80CD93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028" y="372304"/>
            <a:ext cx="1638971" cy="633536"/>
          </a:xfrm>
          <a:prstGeom prst="rect">
            <a:avLst/>
          </a:prstGeom>
        </p:spPr>
      </p:pic>
      <p:sp>
        <p:nvSpPr>
          <p:cNvPr id="95" name="Rechteck 94">
            <a:extLst>
              <a:ext uri="{FF2B5EF4-FFF2-40B4-BE49-F238E27FC236}">
                <a16:creationId xmlns:a16="http://schemas.microsoft.com/office/drawing/2014/main" id="{725B77DF-C56D-411F-881B-2F3363A54A7D}"/>
              </a:ext>
            </a:extLst>
          </p:cNvPr>
          <p:cNvSpPr/>
          <p:nvPr/>
        </p:nvSpPr>
        <p:spPr>
          <a:xfrm>
            <a:off x="-5331" y="1894043"/>
            <a:ext cx="62843" cy="91783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5" name="Gruppieren 114">
            <a:extLst>
              <a:ext uri="{FF2B5EF4-FFF2-40B4-BE49-F238E27FC236}">
                <a16:creationId xmlns:a16="http://schemas.microsoft.com/office/drawing/2014/main" id="{71FA03D9-108E-4539-A8A8-8B2BE3406137}"/>
              </a:ext>
            </a:extLst>
          </p:cNvPr>
          <p:cNvGrpSpPr/>
          <p:nvPr/>
        </p:nvGrpSpPr>
        <p:grpSpPr>
          <a:xfrm>
            <a:off x="3029902" y="1772345"/>
            <a:ext cx="8091140" cy="4451648"/>
            <a:chOff x="3101340" y="2034283"/>
            <a:chExt cx="8091140" cy="4451648"/>
          </a:xfrm>
        </p:grpSpPr>
        <p:grpSp>
          <p:nvGrpSpPr>
            <p:cNvPr id="108" name="Gruppieren 107">
              <a:extLst>
                <a:ext uri="{FF2B5EF4-FFF2-40B4-BE49-F238E27FC236}">
                  <a16:creationId xmlns:a16="http://schemas.microsoft.com/office/drawing/2014/main" id="{6293E8FC-125A-494F-86E7-EC6B886476C6}"/>
                </a:ext>
              </a:extLst>
            </p:cNvPr>
            <p:cNvGrpSpPr/>
            <p:nvPr/>
          </p:nvGrpSpPr>
          <p:grpSpPr>
            <a:xfrm>
              <a:off x="3101340" y="4158383"/>
              <a:ext cx="8091140" cy="2327548"/>
              <a:chOff x="3101340" y="4158383"/>
              <a:chExt cx="8091140" cy="2327548"/>
            </a:xfrm>
          </p:grpSpPr>
          <p:sp>
            <p:nvSpPr>
              <p:cNvPr id="67" name="Textfeld 66">
                <a:extLst>
                  <a:ext uri="{FF2B5EF4-FFF2-40B4-BE49-F238E27FC236}">
                    <a16:creationId xmlns:a16="http://schemas.microsoft.com/office/drawing/2014/main" id="{959DDEEF-3854-40D5-96E9-498C319E1062}"/>
                  </a:ext>
                </a:extLst>
              </p:cNvPr>
              <p:cNvSpPr txBox="1"/>
              <p:nvPr/>
            </p:nvSpPr>
            <p:spPr>
              <a:xfrm>
                <a:off x="3101340" y="6208932"/>
                <a:ext cx="539489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768092">
                  <a:defRPr/>
                </a:pPr>
                <a:r>
                  <a:rPr lang="de-DE" sz="1200" b="1">
                    <a:solidFill>
                      <a:srgbClr val="004C9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2027</a:t>
                </a:r>
              </a:p>
            </p:txBody>
          </p:sp>
          <p:sp>
            <p:nvSpPr>
              <p:cNvPr id="87" name="Textfeld 86">
                <a:extLst>
                  <a:ext uri="{FF2B5EF4-FFF2-40B4-BE49-F238E27FC236}">
                    <a16:creationId xmlns:a16="http://schemas.microsoft.com/office/drawing/2014/main" id="{48AC9928-AF8E-48E4-BD1E-6E11527A5844}"/>
                  </a:ext>
                </a:extLst>
              </p:cNvPr>
              <p:cNvSpPr txBox="1"/>
              <p:nvPr/>
            </p:nvSpPr>
            <p:spPr>
              <a:xfrm>
                <a:off x="3393683" y="4158383"/>
                <a:ext cx="7798797" cy="488854"/>
              </a:xfrm>
              <a:prstGeom prst="roundRect">
                <a:avLst>
                  <a:gd name="adj" fmla="val 0"/>
                </a:avLst>
              </a:prstGeom>
              <a:solidFill>
                <a:srgbClr val="004C9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algn="ctr">
                  <a:defRPr sz="1429">
                    <a:solidFill>
                      <a:srgbClr val="FFFFFF"/>
                    </a:solidFill>
                    <a:latin typeface="Calibri" panose="020F0502020204030204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Maßnahmenplanung Informatik/</a:t>
                </a:r>
                <a:r>
                  <a:rPr kumimoji="0" lang="de-DE" sz="10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IngWiss</a:t>
                </a:r>
                <a:r>
                  <a:rPr kumimoji="0" lang="de-DE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-LE MaschBau gemäß Vereinbarung Land/UDE/BLB</a:t>
                </a:r>
              </a:p>
            </p:txBody>
          </p:sp>
        </p:grpSp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E59E8A78-7F56-46F7-BEFC-9F27160021B9}"/>
                </a:ext>
              </a:extLst>
            </p:cNvPr>
            <p:cNvCxnSpPr/>
            <p:nvPr/>
          </p:nvCxnSpPr>
          <p:spPr>
            <a:xfrm>
              <a:off x="3370629" y="2034283"/>
              <a:ext cx="0" cy="4111467"/>
            </a:xfrm>
            <a:prstGeom prst="line">
              <a:avLst/>
            </a:prstGeom>
            <a:no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ysDash"/>
              <a:miter lim="800000"/>
            </a:ln>
            <a:effectLst/>
          </p:spPr>
        </p:cxn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C626246-92D9-4A7B-A36F-A9DBB1747C69}"/>
              </a:ext>
            </a:extLst>
          </p:cNvPr>
          <p:cNvGrpSpPr/>
          <p:nvPr/>
        </p:nvGrpSpPr>
        <p:grpSpPr>
          <a:xfrm>
            <a:off x="-89468" y="714425"/>
            <a:ext cx="4144069" cy="6133647"/>
            <a:chOff x="-18031" y="976362"/>
            <a:chExt cx="4144069" cy="6133647"/>
          </a:xfrm>
        </p:grpSpPr>
        <p:sp>
          <p:nvSpPr>
            <p:cNvPr id="90" name="Textfeld 89">
              <a:extLst>
                <a:ext uri="{FF2B5EF4-FFF2-40B4-BE49-F238E27FC236}">
                  <a16:creationId xmlns:a16="http://schemas.microsoft.com/office/drawing/2014/main" id="{9EE652F1-F3BB-4C35-97F0-66A7BC7EA91E}"/>
                </a:ext>
              </a:extLst>
            </p:cNvPr>
            <p:cNvSpPr txBox="1"/>
            <p:nvPr/>
          </p:nvSpPr>
          <p:spPr>
            <a:xfrm>
              <a:off x="1115297" y="6408278"/>
              <a:ext cx="283637" cy="7017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85814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4400" b="1" i="0" u="none" strike="noStrike" kern="1200" cap="none" spc="0" normalizeH="0" baseline="0" noProof="0">
                  <a:ln>
                    <a:noFill/>
                  </a:ln>
                  <a:solidFill>
                    <a:srgbClr val="B8103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CE805FDF-4D76-4A7D-AFED-BDC9EED35E91}"/>
                </a:ext>
              </a:extLst>
            </p:cNvPr>
            <p:cNvGrpSpPr/>
            <p:nvPr/>
          </p:nvGrpSpPr>
          <p:grpSpPr>
            <a:xfrm>
              <a:off x="-18031" y="976362"/>
              <a:ext cx="4144069" cy="5782782"/>
              <a:chOff x="-18031" y="976362"/>
              <a:chExt cx="4144069" cy="5782782"/>
            </a:xfrm>
          </p:grpSpPr>
          <p:sp>
            <p:nvSpPr>
              <p:cNvPr id="100" name="Textfeld 99">
                <a:extLst>
                  <a:ext uri="{FF2B5EF4-FFF2-40B4-BE49-F238E27FC236}">
                    <a16:creationId xmlns:a16="http://schemas.microsoft.com/office/drawing/2014/main" id="{2C392A28-2C46-46EB-899A-974318B8687C}"/>
                  </a:ext>
                </a:extLst>
              </p:cNvPr>
              <p:cNvSpPr txBox="1"/>
              <p:nvPr/>
            </p:nvSpPr>
            <p:spPr>
              <a:xfrm>
                <a:off x="1379651" y="6512923"/>
                <a:ext cx="2161365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Einbindung Universität/Nutzende</a:t>
                </a:r>
              </a:p>
            </p:txBody>
          </p:sp>
          <p:sp>
            <p:nvSpPr>
              <p:cNvPr id="59" name="Textplatzhalter 18">
                <a:extLst>
                  <a:ext uri="{FF2B5EF4-FFF2-40B4-BE49-F238E27FC236}">
                    <a16:creationId xmlns:a16="http://schemas.microsoft.com/office/drawing/2014/main" id="{C106E058-32C5-40FD-AE84-9D18DD3D6A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6665" y="976362"/>
                <a:ext cx="3709373" cy="318143"/>
              </a:xfrm>
              <a:prstGeom prst="rect">
                <a:avLst/>
              </a:prstGeom>
            </p:spPr>
            <p:txBody>
              <a:bodyPr lIns="0" rIns="128571" anchor="t">
                <a:normAutofit/>
              </a:bodyPr>
              <a:lstStyle>
                <a:lvl1pPr marL="0" marR="0" indent="0" algn="l" defTabSz="914377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3600" b="1" i="0" kern="1200">
                    <a:solidFill>
                      <a:schemeClr val="tx1"/>
                    </a:solidFill>
                    <a:latin typeface="Calibre Semibold" panose="020B0503030202060203" pitchFamily="34" charset="77"/>
                    <a:ea typeface="+mn-ea"/>
                    <a:cs typeface="+mn-cs"/>
                  </a:defRPr>
                </a:lvl1pPr>
                <a:lvl2pPr marL="68578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Calibre Light" panose="020B0303030202060203" pitchFamily="34" charset="77"/>
                    <a:ea typeface="+mn-ea"/>
                    <a:cs typeface="+mn-cs"/>
                  </a:defRPr>
                </a:lvl2pPr>
                <a:lvl3pPr marL="1142971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Calibre Light" panose="020B0303030202060203" pitchFamily="34" charset="77"/>
                    <a:ea typeface="+mn-ea"/>
                    <a:cs typeface="+mn-cs"/>
                  </a:defRPr>
                </a:lvl3pPr>
                <a:lvl4pPr marL="1600160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Calibre Light" panose="020B0303030202060203" pitchFamily="34" charset="77"/>
                    <a:ea typeface="+mn-ea"/>
                    <a:cs typeface="+mn-cs"/>
                  </a:defRPr>
                </a:lvl4pPr>
                <a:lvl5pPr marL="2057349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Calibre Light" panose="020B0303030202060203" pitchFamily="34" charset="77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3139">
                  <a:defRPr/>
                </a:pPr>
                <a:r>
                  <a:rPr lang="de-DE" sz="1714">
                    <a:solidFill>
                      <a:srgbClr val="004C9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Prozess NMP - zeitlicher Ablauf   </a:t>
                </a:r>
              </a:p>
              <a:p>
                <a:pPr defTabSz="653139">
                  <a:defRPr/>
                </a:pPr>
                <a:endParaRPr lang="de-DE" sz="2571">
                  <a:solidFill>
                    <a:srgbClr val="004C9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Raute 60">
                <a:extLst>
                  <a:ext uri="{FF2B5EF4-FFF2-40B4-BE49-F238E27FC236}">
                    <a16:creationId xmlns:a16="http://schemas.microsoft.com/office/drawing/2014/main" id="{CD2BD2DF-3050-429A-A8FC-23D3D93CDA68}"/>
                  </a:ext>
                </a:extLst>
              </p:cNvPr>
              <p:cNvSpPr/>
              <p:nvPr/>
            </p:nvSpPr>
            <p:spPr>
              <a:xfrm>
                <a:off x="1098808" y="2715876"/>
                <a:ext cx="360000" cy="360000"/>
              </a:xfrm>
              <a:prstGeom prst="diamond">
                <a:avLst/>
              </a:prstGeom>
              <a:solidFill>
                <a:srgbClr val="004C9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2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Textfeld 77">
                <a:extLst>
                  <a:ext uri="{FF2B5EF4-FFF2-40B4-BE49-F238E27FC236}">
                    <a16:creationId xmlns:a16="http://schemas.microsoft.com/office/drawing/2014/main" id="{E3B41606-C108-488F-B144-1523F96CF460}"/>
                  </a:ext>
                </a:extLst>
              </p:cNvPr>
              <p:cNvSpPr txBox="1"/>
              <p:nvPr/>
            </p:nvSpPr>
            <p:spPr>
              <a:xfrm>
                <a:off x="376040" y="2031494"/>
                <a:ext cx="2968888" cy="432289"/>
              </a:xfrm>
              <a:prstGeom prst="roundRect">
                <a:avLst>
                  <a:gd name="adj" fmla="val 0"/>
                </a:avLst>
              </a:prstGeom>
              <a:solidFill>
                <a:srgbClr val="004C9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algn="ctr">
                  <a:defRPr sz="1429">
                    <a:solidFill>
                      <a:srgbClr val="FFFFFF"/>
                    </a:solidFill>
                    <a:latin typeface="Calibri" panose="020F0502020204030204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Vorstudie Neue Masterplanung</a:t>
                </a:r>
              </a:p>
            </p:txBody>
          </p:sp>
          <p:sp>
            <p:nvSpPr>
              <p:cNvPr id="79" name="Textplatzhalter 18">
                <a:extLst>
                  <a:ext uri="{FF2B5EF4-FFF2-40B4-BE49-F238E27FC236}">
                    <a16:creationId xmlns:a16="http://schemas.microsoft.com/office/drawing/2014/main" id="{2435EFFA-A047-4EC4-90A8-A6578DB0AA08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814886" y="2708348"/>
                <a:ext cx="225449" cy="1028005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</p:spPr>
            <p:txBody>
              <a:bodyPr vert="vert" lIns="0" rIns="0" anchor="t" anchorCtr="0">
                <a:noAutofit/>
              </a:bodyPr>
              <a:lstStyle>
                <a:lvl1pPr marL="0" marR="0" indent="0" algn="l" defTabSz="914377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3600" b="1" i="0" kern="1200">
                    <a:solidFill>
                      <a:schemeClr val="tx1"/>
                    </a:solidFill>
                    <a:latin typeface="Calibre Semibold" panose="020B0503030202060203" pitchFamily="34" charset="77"/>
                    <a:ea typeface="+mn-ea"/>
                    <a:cs typeface="+mn-cs"/>
                  </a:defRPr>
                </a:lvl1pPr>
                <a:lvl2pPr marL="68578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Calibre Light" panose="020B0303030202060203" pitchFamily="34" charset="77"/>
                    <a:ea typeface="+mn-ea"/>
                    <a:cs typeface="+mn-cs"/>
                  </a:defRPr>
                </a:lvl2pPr>
                <a:lvl3pPr marL="1142971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Calibre Light" panose="020B0303030202060203" pitchFamily="34" charset="77"/>
                    <a:ea typeface="+mn-ea"/>
                    <a:cs typeface="+mn-cs"/>
                  </a:defRPr>
                </a:lvl3pPr>
                <a:lvl4pPr marL="1600160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Calibre Light" panose="020B0303030202060203" pitchFamily="34" charset="77"/>
                    <a:ea typeface="+mn-ea"/>
                    <a:cs typeface="+mn-cs"/>
                  </a:defRPr>
                </a:lvl4pPr>
                <a:lvl5pPr marL="2057349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Calibre Light" panose="020B0303030202060203" pitchFamily="34" charset="77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653139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de-DE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20.10.2025</a:t>
                </a:r>
              </a:p>
              <a:p>
                <a:pPr marL="0" marR="0" lvl="0" indent="0" algn="r" defTabSz="653139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de-DE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Town Hall Meeting</a:t>
                </a:r>
                <a:endParaRPr kumimoji="0" lang="de-DE" sz="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Textfeld 85">
                <a:extLst>
                  <a:ext uri="{FF2B5EF4-FFF2-40B4-BE49-F238E27FC236}">
                    <a16:creationId xmlns:a16="http://schemas.microsoft.com/office/drawing/2014/main" id="{98BC2809-6F7A-4A06-8E3B-36EC87615030}"/>
                  </a:ext>
                </a:extLst>
              </p:cNvPr>
              <p:cNvSpPr txBox="1"/>
              <p:nvPr/>
            </p:nvSpPr>
            <p:spPr>
              <a:xfrm>
                <a:off x="1482867" y="2667000"/>
                <a:ext cx="1627601" cy="779116"/>
              </a:xfrm>
              <a:prstGeom prst="roundRect">
                <a:avLst>
                  <a:gd name="adj" fmla="val 0"/>
                </a:avLst>
              </a:prstGeom>
              <a:solidFill>
                <a:srgbClr val="DFE4F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72000" tIns="72000" rIns="72000" bIns="72000" rtlCol="0" anchor="ctr"/>
              <a:lstStyle>
                <a:defPPr>
                  <a:defRPr lang="en-US"/>
                </a:defPPr>
                <a:lvl1pPr algn="ctr">
                  <a:defRPr sz="1429">
                    <a:solidFill>
                      <a:srgbClr val="FFFFFF"/>
                    </a:solidFill>
                    <a:latin typeface="Calibri" panose="020F0502020204030204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Informatik/LE </a:t>
                </a:r>
                <a:r>
                  <a:rPr kumimoji="0" lang="de-DE" sz="9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MaschBau</a:t>
                </a:r>
                <a:r>
                  <a:rPr kumimoji="0" lang="de-DE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: Bedarfsermittlung/Raumpro-gramme/Variantenermittlung/ Wirtschaftlichkeitsvergleich/ Variantenfestlegung</a:t>
                </a:r>
              </a:p>
            </p:txBody>
          </p:sp>
          <p:sp>
            <p:nvSpPr>
              <p:cNvPr id="103" name="Textfeld 102">
                <a:extLst>
                  <a:ext uri="{FF2B5EF4-FFF2-40B4-BE49-F238E27FC236}">
                    <a16:creationId xmlns:a16="http://schemas.microsoft.com/office/drawing/2014/main" id="{917FB841-D144-47A7-99AE-5BEE5E9DA401}"/>
                  </a:ext>
                </a:extLst>
              </p:cNvPr>
              <p:cNvSpPr txBox="1"/>
              <p:nvPr/>
            </p:nvSpPr>
            <p:spPr>
              <a:xfrm>
                <a:off x="-18031" y="6185849"/>
                <a:ext cx="76163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768092">
                  <a:defRPr/>
                </a:pPr>
                <a:r>
                  <a:rPr lang="de-DE" sz="1200" b="1">
                    <a:solidFill>
                      <a:srgbClr val="004C9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2025</a:t>
                </a:r>
              </a:p>
            </p:txBody>
          </p:sp>
          <p:cxnSp>
            <p:nvCxnSpPr>
              <p:cNvPr id="110" name="Gerader Verbinder 109">
                <a:extLst>
                  <a:ext uri="{FF2B5EF4-FFF2-40B4-BE49-F238E27FC236}">
                    <a16:creationId xmlns:a16="http://schemas.microsoft.com/office/drawing/2014/main" id="{C7FC0AE4-9D47-4DDE-B811-E41A526E1221}"/>
                  </a:ext>
                </a:extLst>
              </p:cNvPr>
              <p:cNvCxnSpPr/>
              <p:nvPr/>
            </p:nvCxnSpPr>
            <p:spPr>
              <a:xfrm>
                <a:off x="362550" y="2045311"/>
                <a:ext cx="0" cy="4111467"/>
              </a:xfrm>
              <a:prstGeom prst="line">
                <a:avLst/>
              </a:prstGeom>
              <a:noFill/>
              <a:ln w="3175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ysDash"/>
                <a:miter lim="800000"/>
              </a:ln>
              <a:effectLst/>
            </p:spPr>
          </p:cxnSp>
        </p:grp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6CFBC936-CED3-4457-A2CD-BB1FA0CE5D35}"/>
                </a:ext>
              </a:extLst>
            </p:cNvPr>
            <p:cNvSpPr txBox="1"/>
            <p:nvPr/>
          </p:nvSpPr>
          <p:spPr>
            <a:xfrm>
              <a:off x="1257116" y="2449939"/>
              <a:ext cx="283637" cy="7017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85814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4400" b="1" i="0" u="none" strike="noStrike" kern="1200" cap="none" spc="0" normalizeH="0" baseline="0" noProof="0">
                  <a:ln>
                    <a:noFill/>
                  </a:ln>
                  <a:solidFill>
                    <a:srgbClr val="B8103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4922D87A-D92A-0D33-7F82-EFADB69EE511}"/>
              </a:ext>
            </a:extLst>
          </p:cNvPr>
          <p:cNvSpPr txBox="1"/>
          <p:nvPr/>
        </p:nvSpPr>
        <p:spPr>
          <a:xfrm>
            <a:off x="3772890" y="6228214"/>
            <a:ext cx="2161365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e-DE" sz="900" i="1">
                <a:solidFill>
                  <a:srgbClr val="000000"/>
                </a:solidFill>
                <a:latin typeface="Arial"/>
                <a:cs typeface="Arial"/>
              </a:rPr>
              <a:t>Terminplan vorläufig, aktueller Stand</a:t>
            </a:r>
            <a:endParaRPr lang="de-DE" sz="9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84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7CAFE5D-28A7-402D-AB88-F04329F60D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59FDC16-7B85-4368-97F2-4F9A968CF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28" y="372304"/>
            <a:ext cx="1638971" cy="63353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E727C84-CFE2-4768-BA76-24847232AEED}"/>
              </a:ext>
            </a:extLst>
          </p:cNvPr>
          <p:cNvSpPr txBox="1"/>
          <p:nvPr/>
        </p:nvSpPr>
        <p:spPr>
          <a:xfrm>
            <a:off x="266700" y="372304"/>
            <a:ext cx="7078980" cy="45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14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600" b="1" i="0" u="none" strike="noStrike" kern="1200" cap="none" spc="0" normalizeH="0" baseline="0" noProof="0">
                <a:ln>
                  <a:noFill/>
                </a:ln>
                <a:solidFill>
                  <a:srgbClr val="004C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NMP-Zielbild Campus</a:t>
            </a:r>
          </a:p>
        </p:txBody>
      </p:sp>
    </p:spTree>
    <p:extLst>
      <p:ext uri="{BB962C8B-B14F-4D97-AF65-F5344CB8AC3E}">
        <p14:creationId xmlns:p14="http://schemas.microsoft.com/office/powerpoint/2010/main" val="1459245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7CAFE5D-28A7-402D-AB88-F04329F60D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59FDC16-7B85-4368-97F2-4F9A968CF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28" y="372304"/>
            <a:ext cx="1638971" cy="63353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E727C84-CFE2-4768-BA76-24847232AEED}"/>
              </a:ext>
            </a:extLst>
          </p:cNvPr>
          <p:cNvSpPr txBox="1"/>
          <p:nvPr/>
        </p:nvSpPr>
        <p:spPr>
          <a:xfrm>
            <a:off x="266700" y="372304"/>
            <a:ext cx="7078980" cy="45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14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600" b="1" i="0" u="none" strike="noStrike" kern="1200" cap="none" spc="0" normalizeH="0" baseline="0" noProof="0">
                <a:ln>
                  <a:noFill/>
                </a:ln>
                <a:solidFill>
                  <a:srgbClr val="004C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NMP-Zielbild Campus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0DA3813-2E5D-CC98-6C92-BEC143E4EB10}"/>
              </a:ext>
            </a:extLst>
          </p:cNvPr>
          <p:cNvSpPr/>
          <p:nvPr/>
        </p:nvSpPr>
        <p:spPr>
          <a:xfrm>
            <a:off x="5651500" y="3429000"/>
            <a:ext cx="203200" cy="101600"/>
          </a:xfrm>
          <a:prstGeom prst="rect">
            <a:avLst/>
          </a:prstGeom>
          <a:solidFill>
            <a:srgbClr val="004C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9095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7CAFE5D-28A7-402D-AB88-F04329F60D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800" y="203200"/>
            <a:ext cx="12192000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59FDC16-7B85-4368-97F2-4F9A968CF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28" y="372304"/>
            <a:ext cx="1638971" cy="63353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E727C84-CFE2-4768-BA76-24847232AEED}"/>
              </a:ext>
            </a:extLst>
          </p:cNvPr>
          <p:cNvSpPr txBox="1"/>
          <p:nvPr/>
        </p:nvSpPr>
        <p:spPr>
          <a:xfrm>
            <a:off x="266700" y="372304"/>
            <a:ext cx="7078980" cy="45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14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600" b="1" i="0" u="none" strike="noStrike" kern="1200" cap="none" spc="0" normalizeH="0" baseline="0" noProof="0">
                <a:ln>
                  <a:noFill/>
                </a:ln>
                <a:solidFill>
                  <a:srgbClr val="004C9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NMP-Zielbild Campus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9A595C0-C50A-A092-22F8-DB7B9DFD08E1}"/>
              </a:ext>
            </a:extLst>
          </p:cNvPr>
          <p:cNvSpPr/>
          <p:nvPr/>
        </p:nvSpPr>
        <p:spPr>
          <a:xfrm>
            <a:off x="5695950" y="3616950"/>
            <a:ext cx="203200" cy="101600"/>
          </a:xfrm>
          <a:prstGeom prst="rect">
            <a:avLst/>
          </a:prstGeom>
          <a:solidFill>
            <a:srgbClr val="004C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39879"/>
      </p:ext>
    </p:extLst>
  </p:cSld>
  <p:clrMapOvr>
    <a:masterClrMapping/>
  </p:clrMapOvr>
</p:sld>
</file>

<file path=ppt/theme/theme1.xml><?xml version="1.0" encoding="utf-8"?>
<a:theme xmlns:a="http://schemas.openxmlformats.org/drawingml/2006/main" name="Allgemeine Folien">
  <a:themeElements>
    <a:clrScheme name="UNIVERSITÄT DUISBURG ESSEN">
      <a:dk1>
        <a:srgbClr val="000000"/>
      </a:dk1>
      <a:lt1>
        <a:srgbClr val="FFFFFF"/>
      </a:lt1>
      <a:dk2>
        <a:srgbClr val="004C93"/>
      </a:dk2>
      <a:lt2>
        <a:srgbClr val="EFE4BF"/>
      </a:lt2>
      <a:accent1>
        <a:srgbClr val="EC7206"/>
      </a:accent1>
      <a:accent2>
        <a:srgbClr val="61A27C"/>
      </a:accent2>
      <a:accent3>
        <a:srgbClr val="B8103B"/>
      </a:accent3>
      <a:accent4>
        <a:srgbClr val="FECA00"/>
      </a:accent4>
      <a:accent5>
        <a:srgbClr val="A1B0D2"/>
      </a:accent5>
      <a:accent6>
        <a:srgbClr val="C1CADF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DE-20-0003 PPT ÜBERARBEITUNG RZ" id="{A3077141-3387-AE4A-B558-E37B166E368A}" vid="{001D1036-8C35-4B4A-BF8F-3409DA0C2135}"/>
    </a:ext>
  </a:extLst>
</a:theme>
</file>

<file path=ppt/theme/theme2.xml><?xml version="1.0" encoding="utf-8"?>
<a:theme xmlns:a="http://schemas.openxmlformats.org/drawingml/2006/main" name="Inhaltsfolien (Schlicht)">
  <a:themeElements>
    <a:clrScheme name="UNIVERSITÄT DUISBURG ESSEN">
      <a:dk1>
        <a:srgbClr val="000000"/>
      </a:dk1>
      <a:lt1>
        <a:srgbClr val="FFFFFF"/>
      </a:lt1>
      <a:dk2>
        <a:srgbClr val="004C93"/>
      </a:dk2>
      <a:lt2>
        <a:srgbClr val="EFE4BF"/>
      </a:lt2>
      <a:accent1>
        <a:srgbClr val="EC7206"/>
      </a:accent1>
      <a:accent2>
        <a:srgbClr val="61A27C"/>
      </a:accent2>
      <a:accent3>
        <a:srgbClr val="B8103B"/>
      </a:accent3>
      <a:accent4>
        <a:srgbClr val="FECA00"/>
      </a:accent4>
      <a:accent5>
        <a:srgbClr val="A1B0D2"/>
      </a:accent5>
      <a:accent6>
        <a:srgbClr val="C1CADF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DE-20-0003 PPT ÜBERARBEITUNG RZ" id="{A3077141-3387-AE4A-B558-E37B166E368A}" vid="{DF5886AA-A43E-B246-BD49-51AE21586EFF}"/>
    </a:ext>
  </a:extLst>
</a:theme>
</file>

<file path=ppt/theme/theme3.xml><?xml version="1.0" encoding="utf-8"?>
<a:theme xmlns:a="http://schemas.openxmlformats.org/drawingml/2006/main" name="Inhaltsfolien (Schmuck)">
  <a:themeElements>
    <a:clrScheme name="UNIVERSITÄT DUISBURG ESSEN">
      <a:dk1>
        <a:srgbClr val="000000"/>
      </a:dk1>
      <a:lt1>
        <a:srgbClr val="FFFFFF"/>
      </a:lt1>
      <a:dk2>
        <a:srgbClr val="004C93"/>
      </a:dk2>
      <a:lt2>
        <a:srgbClr val="EFE4BF"/>
      </a:lt2>
      <a:accent1>
        <a:srgbClr val="EC7206"/>
      </a:accent1>
      <a:accent2>
        <a:srgbClr val="61A27C"/>
      </a:accent2>
      <a:accent3>
        <a:srgbClr val="B8103B"/>
      </a:accent3>
      <a:accent4>
        <a:srgbClr val="FECA00"/>
      </a:accent4>
      <a:accent5>
        <a:srgbClr val="A1B0D2"/>
      </a:accent5>
      <a:accent6>
        <a:srgbClr val="C1CADF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DE-20-0003 PPT ÜBERARBEITUNG RZ" id="{A3077141-3387-AE4A-B558-E37B166E368A}" vid="{92C61122-91CB-9C49-B978-D45E0BE0A61C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17D1603027E474F85BF4D5439A645BD" ma:contentTypeVersion="10" ma:contentTypeDescription="Ein neues Dokument erstellen." ma:contentTypeScope="" ma:versionID="bf418e9ce709d10aee7fae13c1579e9a">
  <xsd:schema xmlns:xsd="http://www.w3.org/2001/XMLSchema" xmlns:xs="http://www.w3.org/2001/XMLSchema" xmlns:p="http://schemas.microsoft.com/office/2006/metadata/properties" xmlns:ns2="8fba9179-1230-49c4-bc92-dba1d5b99fb2" xmlns:ns3="39057873-7abe-47ae-8121-5d79ec837bee" targetNamespace="http://schemas.microsoft.com/office/2006/metadata/properties" ma:root="true" ma:fieldsID="8e46f5bb3b8ca96f80b57e3b5c2a4232" ns2:_="" ns3:_="">
    <xsd:import namespace="8fba9179-1230-49c4-bc92-dba1d5b99fb2"/>
    <xsd:import namespace="39057873-7abe-47ae-8121-5d79ec837b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ba9179-1230-49c4-bc92-dba1d5b99f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f74f8755-2801-4379-94fa-556db36e93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057873-7abe-47ae-8121-5d79ec837be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f35f5b0-bd3d-4cb8-8f88-107cbd9a5b0b}" ma:internalName="TaxCatchAll" ma:showField="CatchAllData" ma:web="39057873-7abe-47ae-8121-5d79ec837b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9057873-7abe-47ae-8121-5d79ec837bee" xsi:nil="true"/>
    <lcf76f155ced4ddcb4097134ff3c332f xmlns="8fba9179-1230-49c4-bc92-dba1d5b99fb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7A7CFA1-71FD-40A7-B261-60E0A6D9DE88}">
  <ds:schemaRefs>
    <ds:schemaRef ds:uri="39057873-7abe-47ae-8121-5d79ec837bee"/>
    <ds:schemaRef ds:uri="8fba9179-1230-49c4-bc92-dba1d5b99fb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F20149C-F334-492B-8EF6-C1A536E6CE8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15EC26-B49B-4EAB-B199-B5B0F9AC298A}">
  <ds:schemaRefs>
    <ds:schemaRef ds:uri="39057873-7abe-47ae-8121-5d79ec837bee"/>
    <ds:schemaRef ds:uri="8fba9179-1230-49c4-bc92-dba1d5b99fb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13</Slides>
  <Notes>0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Allgemeine Folien</vt:lpstr>
      <vt:lpstr>Inhaltsfolien (Schlicht)</vt:lpstr>
      <vt:lpstr>Inhaltsfolien (Schmuck)</vt:lpstr>
      <vt:lpstr>Neue Masterplanung Hochschulbau   Strategische Campusentwicklung für die UDE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Vielen Dank für Ihre Aufmerksamkeit  campusentwicklung@uni-due.de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 User</dc:creator>
  <cp:revision>1</cp:revision>
  <dcterms:created xsi:type="dcterms:W3CDTF">2020-12-09T14:30:18Z</dcterms:created>
  <dcterms:modified xsi:type="dcterms:W3CDTF">2025-11-04T12:11:56Z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0x010100617D1603027E474F85BF4D5439A645BD</vt:lpwstr>
  </property>
  <property fmtid="{D5CDD505-2E9C-101B-9397-08002B2CF9AE}" pid="3" name="MediaServiceImageTags">
    <vt:lpwstr/>
  </property>
</Properties>
</file>