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4" r:id="rId2"/>
    <p:sldMasterId id="2147483670" r:id="rId3"/>
  </p:sldMasterIdLst>
  <p:notesMasterIdLst>
    <p:notesMasterId r:id="rId8"/>
  </p:notesMasterIdLst>
  <p:sldIdLst>
    <p:sldId id="263" r:id="rId4"/>
    <p:sldId id="261" r:id="rId5"/>
    <p:sldId id="264" r:id="rId6"/>
    <p:sldId id="265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789C5-03A7-4503-B33C-0C3D01005F34}" v="5" dt="2024-10-06T22:50:17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94641" autoAdjust="0"/>
  </p:normalViewPr>
  <p:slideViewPr>
    <p:cSldViewPr snapToGrid="0" snapToObjects="1">
      <p:cViewPr>
        <p:scale>
          <a:sx n="111" d="100"/>
          <a:sy n="111" d="100"/>
        </p:scale>
        <p:origin x="1722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 Look" userId="1ae49afa-0c7d-48da-a0b8-21bab1d788bb" providerId="ADAL" clId="{F71789C5-03A7-4503-B33C-0C3D01005F34}"/>
    <pc:docChg chg="addSld delSld modSld">
      <pc:chgData name="Benedikt Look" userId="1ae49afa-0c7d-48da-a0b8-21bab1d788bb" providerId="ADAL" clId="{F71789C5-03A7-4503-B33C-0C3D01005F34}" dt="2024-10-06T22:50:17.532" v="6"/>
      <pc:docMkLst>
        <pc:docMk/>
      </pc:docMkLst>
      <pc:sldChg chg="add">
        <pc:chgData name="Benedikt Look" userId="1ae49afa-0c7d-48da-a0b8-21bab1d788bb" providerId="ADAL" clId="{F71789C5-03A7-4503-B33C-0C3D01005F34}" dt="2024-10-06T22:50:07.031" v="4"/>
        <pc:sldMkLst>
          <pc:docMk/>
          <pc:sldMk cId="3882235522" sldId="261"/>
        </pc:sldMkLst>
      </pc:sldChg>
      <pc:sldChg chg="add del">
        <pc:chgData name="Benedikt Look" userId="1ae49afa-0c7d-48da-a0b8-21bab1d788bb" providerId="ADAL" clId="{F71789C5-03A7-4503-B33C-0C3D01005F34}" dt="2024-10-06T22:49:54.062" v="1"/>
        <pc:sldMkLst>
          <pc:docMk/>
          <pc:sldMk cId="616410295" sldId="263"/>
        </pc:sldMkLst>
      </pc:sldChg>
      <pc:sldChg chg="add">
        <pc:chgData name="Benedikt Look" userId="1ae49afa-0c7d-48da-a0b8-21bab1d788bb" providerId="ADAL" clId="{F71789C5-03A7-4503-B33C-0C3D01005F34}" dt="2024-10-06T22:50:11.741" v="5"/>
        <pc:sldMkLst>
          <pc:docMk/>
          <pc:sldMk cId="371300640" sldId="264"/>
        </pc:sldMkLst>
      </pc:sldChg>
      <pc:sldChg chg="add del">
        <pc:chgData name="Benedikt Look" userId="1ae49afa-0c7d-48da-a0b8-21bab1d788bb" providerId="ADAL" clId="{F71789C5-03A7-4503-B33C-0C3D01005F34}" dt="2024-10-06T22:50:03.463" v="3" actId="47"/>
        <pc:sldMkLst>
          <pc:docMk/>
          <pc:sldMk cId="2143415738" sldId="264"/>
        </pc:sldMkLst>
      </pc:sldChg>
      <pc:sldChg chg="add del">
        <pc:chgData name="Benedikt Look" userId="1ae49afa-0c7d-48da-a0b8-21bab1d788bb" providerId="ADAL" clId="{F71789C5-03A7-4503-B33C-0C3D01005F34}" dt="2024-10-06T22:50:17.532" v="6"/>
        <pc:sldMkLst>
          <pc:docMk/>
          <pc:sldMk cId="2026923448" sldId="265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1879311017" sldId="267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3457649327" sldId="296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3838929287" sldId="298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1324390662" sldId="300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998417793" sldId="302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2444670222" sldId="303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2694683356" sldId="305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89179292" sldId="309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1295977929" sldId="311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21960107" sldId="312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1402550547" sldId="313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3261690357" sldId="314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2585091593" sldId="321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1688159333" sldId="324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1411870303" sldId="325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797182258" sldId="326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2992539656" sldId="327"/>
        </pc:sldMkLst>
      </pc:sldChg>
      <pc:sldChg chg="del">
        <pc:chgData name="Benedikt Look" userId="1ae49afa-0c7d-48da-a0b8-21bab1d788bb" providerId="ADAL" clId="{F71789C5-03A7-4503-B33C-0C3D01005F34}" dt="2024-10-06T22:49:40.993" v="0" actId="47"/>
        <pc:sldMkLst>
          <pc:docMk/>
          <pc:sldMk cId="1250241973" sldId="328"/>
        </pc:sldMkLst>
      </pc:sldChg>
      <pc:sldMasterChg chg="delSldLayout">
        <pc:chgData name="Benedikt Look" userId="1ae49afa-0c7d-48da-a0b8-21bab1d788bb" providerId="ADAL" clId="{F71789C5-03A7-4503-B33C-0C3D01005F34}" dt="2024-10-06T22:49:40.993" v="0" actId="47"/>
        <pc:sldMasterMkLst>
          <pc:docMk/>
          <pc:sldMasterMk cId="832809161" sldId="2147483684"/>
        </pc:sldMasterMkLst>
        <pc:sldLayoutChg chg="del">
          <pc:chgData name="Benedikt Look" userId="1ae49afa-0c7d-48da-a0b8-21bab1d788bb" providerId="ADAL" clId="{F71789C5-03A7-4503-B33C-0C3D01005F34}" dt="2024-10-06T22:49:40.993" v="0" actId="47"/>
          <pc:sldLayoutMkLst>
            <pc:docMk/>
            <pc:sldMasterMk cId="832809161" sldId="2147483684"/>
            <pc:sldLayoutMk cId="634582066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0D2D-C9C0-0A43-9CDA-FD1C7392E3E9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D56D2-8CC5-134D-95EB-4AA507CEE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13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88FFF8B-ED51-744E-8DF4-9622A2864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56" t="28058" r="7677" b="28323"/>
          <a:stretch/>
        </p:blipFill>
        <p:spPr>
          <a:xfrm>
            <a:off x="0" y="0"/>
            <a:ext cx="9144000" cy="3420094"/>
          </a:xfrm>
          <a:prstGeom prst="rect">
            <a:avLst/>
          </a:prstGeom>
        </p:spPr>
      </p:pic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6731A96-8EDA-E842-AE3E-9978AAEF8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939" y="4331698"/>
            <a:ext cx="525436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der Titel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69EDD2FA-DF5A-1248-93FE-DD382C81A0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939" y="4846542"/>
            <a:ext cx="5254363" cy="3293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Und hier der Untertitel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DD26E9A-51E5-4488-92E7-5C57F85B5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223" y="6339679"/>
            <a:ext cx="4465450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Thema der Präsentation | Datum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6359AAFA-6019-4687-B49F-3BEFBB9802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52923">
            <a:off x="5386591" y="2751432"/>
            <a:ext cx="1732341" cy="1737353"/>
          </a:xfrm>
          <a:prstGeom prst="ellipse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lIns="36000" tIns="144000" rIns="0" bIns="36000"/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Optional ein Störer mit Text zu dem Thema.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54F2CBB-4AF1-41C5-A489-06A8AC54C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8114" y="5839449"/>
            <a:ext cx="1765886" cy="6851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053F1F-47BD-674F-A39D-FFE47F2289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130" b="-842"/>
          <a:stretch/>
        </p:blipFill>
        <p:spPr>
          <a:xfrm>
            <a:off x="7783950" y="4741708"/>
            <a:ext cx="864395" cy="8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/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6EDF304B-3327-8C44-A4B7-1BCFF6F9F6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111" y="2769835"/>
            <a:ext cx="3901805" cy="3195961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24" name="Diagrammplatzhalter 23">
            <a:extLst>
              <a:ext uri="{FF2B5EF4-FFF2-40B4-BE49-F238E27FC236}">
                <a16:creationId xmlns:a16="http://schemas.microsoft.com/office/drawing/2014/main" id="{A71B0928-53ED-164C-8F03-423FAF7A29F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856087" y="2769835"/>
            <a:ext cx="3901805" cy="3195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4E637541-5426-4AD9-BABE-273597567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44353C7D-6483-4338-8AEA-B8001C7AD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E252401-B54F-4C10-AFC8-BBBF4BE99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3E8AC-2A3F-440A-850A-73DC768C2D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6087" y="6027774"/>
            <a:ext cx="3901805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EED6F3CD-B350-F1BC-2774-BB1FB42EA3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574" y="744685"/>
            <a:ext cx="5888585" cy="2840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</p:spTree>
    <p:extLst>
      <p:ext uri="{BB962C8B-B14F-4D97-AF65-F5344CB8AC3E}">
        <p14:creationId xmlns:p14="http://schemas.microsoft.com/office/powerpoint/2010/main" val="263666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8F642210-2E21-6941-9934-1603D01B8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1157" y="2760955"/>
            <a:ext cx="3900271" cy="3200168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6" name="Diagrammplatzhalter 23">
            <a:extLst>
              <a:ext uri="{FF2B5EF4-FFF2-40B4-BE49-F238E27FC236}">
                <a16:creationId xmlns:a16="http://schemas.microsoft.com/office/drawing/2014/main" id="{9A6098AD-330D-9146-95E5-B514A33D1A1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92574" y="2760955"/>
            <a:ext cx="3900271" cy="3200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723D65E0-846B-4FC9-BFE1-D7C0A88E6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5652577D-F6B9-4C43-AF74-32E2A04B9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F1FB59-399D-4E09-817A-222D5A06A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A7315E4D-3137-4E9E-A12F-C2B13BDBD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574" y="1384192"/>
            <a:ext cx="685361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Hier steht der Titel der Folie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4697E2-1B9C-4990-BFA5-27809BC98A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866" y="6027774"/>
            <a:ext cx="3901806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406353E9-B160-352B-EC99-BF774628B1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574" y="744685"/>
            <a:ext cx="5888585" cy="2840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</p:spTree>
    <p:extLst>
      <p:ext uri="{BB962C8B-B14F-4D97-AF65-F5344CB8AC3E}">
        <p14:creationId xmlns:p14="http://schemas.microsoft.com/office/powerpoint/2010/main" val="232040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5196B87F-BC24-C64A-8D28-271EA4F4B9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574" y="1384192"/>
            <a:ext cx="685361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Hier steht der Titel der Folie</a:t>
            </a:r>
            <a:endParaRPr lang="de-DE" dirty="0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D67773A1-FF38-F34A-B0D5-E82EFE78F5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7752" y="2769833"/>
            <a:ext cx="3893675" cy="3204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5" name="Textplatzhalter 16">
            <a:extLst>
              <a:ext uri="{FF2B5EF4-FFF2-40B4-BE49-F238E27FC236}">
                <a16:creationId xmlns:a16="http://schemas.microsoft.com/office/drawing/2014/main" id="{3040423D-3398-EF4E-866B-C225459238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575" y="2769833"/>
            <a:ext cx="3893677" cy="3204784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587BD7E-5D8F-498B-A4A3-8EF69C382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319315C3-2E02-4BFF-9F08-0C9D6A2D3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F67AE5C-9539-4B06-A303-08DD6A61F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FB747BBD-92D0-41B6-9FC6-B9B4FD900C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6087" y="6027774"/>
            <a:ext cx="3901805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F9894975-9A47-3FA8-D73B-D7988F047F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574" y="744685"/>
            <a:ext cx="5888585" cy="2840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</p:spTree>
    <p:extLst>
      <p:ext uri="{BB962C8B-B14F-4D97-AF65-F5344CB8AC3E}">
        <p14:creationId xmlns:p14="http://schemas.microsoft.com/office/powerpoint/2010/main" val="393613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/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77CFBD75-255E-1A41-BB4D-9E1D224A2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575" y="1476381"/>
            <a:ext cx="3888939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Kleine Headline, die über </a:t>
            </a:r>
            <a:br>
              <a:rPr lang="de-DE" b="1" dirty="0"/>
            </a:br>
            <a:r>
              <a:rPr lang="de-DE" b="1" dirty="0"/>
              <a:t>mehrere Zeilen läuft.</a:t>
            </a:r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A9DF890E-DFC6-794A-AD1C-1B4030D1C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574" y="2667768"/>
            <a:ext cx="3895532" cy="2060590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2D28491-8FC9-4F4C-B3B1-4D831002C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575" y="5102798"/>
            <a:ext cx="3902126" cy="860949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lnSpc>
                <a:spcPts val="2400"/>
              </a:lnSpc>
              <a:spcBef>
                <a:spcPts val="1400"/>
              </a:spcBef>
              <a:buNone/>
              <a:defRPr sz="1400"/>
            </a:lvl1pPr>
          </a:lstStyle>
          <a:p>
            <a:r>
              <a:rPr lang="de-DE" dirty="0"/>
              <a:t>Ein kleiner, hervorgehobener Textbereich, der über eine oder mehrere Zeilen läuft.</a:t>
            </a:r>
          </a:p>
        </p:txBody>
      </p:sp>
      <p:sp>
        <p:nvSpPr>
          <p:cNvPr id="18" name="Bildplatzhalter 21">
            <a:extLst>
              <a:ext uri="{FF2B5EF4-FFF2-40B4-BE49-F238E27FC236}">
                <a16:creationId xmlns:a16="http://schemas.microsoft.com/office/drawing/2014/main" id="{9AEE2DBB-40AF-714D-B115-DA1245EA99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62490" y="1476381"/>
            <a:ext cx="3895532" cy="4502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C87A343-07F9-415E-B370-C36C6D5FC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7DFE4FF2-162E-4C77-90BD-A8EF18F56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1BF045-1B66-4421-97C8-5AFB11147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FC68E6A-B03F-491B-A2A4-74A163EFEB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6087" y="6027774"/>
            <a:ext cx="3901805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0ABEB3F3-A73B-CA73-F394-20ADE4A734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574" y="744685"/>
            <a:ext cx="5888585" cy="2840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</p:spTree>
    <p:extLst>
      <p:ext uri="{BB962C8B-B14F-4D97-AF65-F5344CB8AC3E}">
        <p14:creationId xmlns:p14="http://schemas.microsoft.com/office/powerpoint/2010/main" val="268650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1">
            <a:extLst>
              <a:ext uri="{FF2B5EF4-FFF2-40B4-BE49-F238E27FC236}">
                <a16:creationId xmlns:a16="http://schemas.microsoft.com/office/drawing/2014/main" id="{63B2AF04-555B-7344-9313-9898A01CCD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5980" y="1995854"/>
            <a:ext cx="1907591" cy="3970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7" name="Bildplatzhalter 21">
            <a:extLst>
              <a:ext uri="{FF2B5EF4-FFF2-40B4-BE49-F238E27FC236}">
                <a16:creationId xmlns:a16="http://schemas.microsoft.com/office/drawing/2014/main" id="{14C8BC8E-C997-844E-B4C0-7AFD1361AB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83595" y="1995857"/>
            <a:ext cx="1907591" cy="3970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107D4587-2E1E-5C42-8E79-C85AE2A0F1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2818" y="2760788"/>
            <a:ext cx="3905204" cy="1881553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017CE37D-21D8-8D45-8FFB-30E32C307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2819" y="4879734"/>
            <a:ext cx="3905204" cy="1078209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lnSpc>
                <a:spcPts val="2400"/>
              </a:lnSpc>
              <a:spcBef>
                <a:spcPts val="1400"/>
              </a:spcBef>
              <a:buNone/>
              <a:defRPr sz="1600"/>
            </a:lvl1pPr>
          </a:lstStyle>
          <a:p>
            <a:r>
              <a:rPr lang="de-DE" dirty="0"/>
              <a:t>Ein kleiner, hervorgehobener Textbereich, der über eine oder mehrere Zeilen läuft.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B21696B-627F-430D-A0CC-6E9930810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FD166522-F8E4-4134-9145-4DBF17E33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91FB1ED-2660-41DE-8486-53F603A80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B1FD25C-7BBE-45FF-AF34-AD1A6BB975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5980" y="5991181"/>
            <a:ext cx="1907591" cy="347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</a:t>
            </a:r>
            <a:br>
              <a:rPr lang="de-DE" dirty="0"/>
            </a:br>
            <a:r>
              <a:rPr lang="de-DE" dirty="0"/>
              <a:t>Prometheus Archiv (Beispiel)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073A18FC-E26C-4BA7-8483-F29926A321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83595" y="5991323"/>
            <a:ext cx="1907591" cy="34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</a:t>
            </a:r>
            <a:br>
              <a:rPr lang="de-DE" dirty="0"/>
            </a:br>
            <a:r>
              <a:rPr lang="de-DE" dirty="0"/>
              <a:t>Prometheus Archiv (Beispiel)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106E6B4E-88B9-EC80-339E-C2096E2176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2574" y="744685"/>
            <a:ext cx="5888585" cy="2840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</p:spTree>
    <p:extLst>
      <p:ext uri="{BB962C8B-B14F-4D97-AF65-F5344CB8AC3E}">
        <p14:creationId xmlns:p14="http://schemas.microsoft.com/office/powerpoint/2010/main" val="375018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5499D8D5-7940-9243-A4FB-6E66ACF6F9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0502" y="1995854"/>
            <a:ext cx="3893227" cy="113420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Kleiner Einleitungstext </a:t>
            </a:r>
            <a:endParaRPr lang="de-DE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B90BBC81-6BED-B44D-BA5A-149B7D3593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8200" y="3429000"/>
            <a:ext cx="3893227" cy="2532186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9349BE05-3A72-8045-8C57-02C7C6EF7C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2575" y="1995854"/>
            <a:ext cx="3893227" cy="396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2B7BB8C-95D1-4B8C-B013-F6B62EB48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7E970DE9-3018-48FC-B40D-46DBC46E7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DD1D03C-0139-4CAB-88F5-928769211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45C2B3B-66DD-468A-A4C4-75DC9FFD09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574" y="6027774"/>
            <a:ext cx="3893229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A423661-6503-8E17-2103-8D6A82CF55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574" y="744685"/>
            <a:ext cx="5888585" cy="2840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</p:spTree>
    <p:extLst>
      <p:ext uri="{BB962C8B-B14F-4D97-AF65-F5344CB8AC3E}">
        <p14:creationId xmlns:p14="http://schemas.microsoft.com/office/powerpoint/2010/main" val="1273816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0D978528-6A6D-ED4A-AAF6-77DF85D627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8198" y="4123592"/>
            <a:ext cx="3899822" cy="1837592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C3ABC3CE-9C0E-7340-85EB-AD55A2C74A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8200" y="2769579"/>
            <a:ext cx="3899822" cy="114372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Kleiner Einleitungstext 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781AF8B-F25D-C74E-9233-093F874311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575" y="2769578"/>
            <a:ext cx="3899822" cy="31916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600"/>
              </a:spcBef>
              <a:buNone/>
              <a:defRPr sz="1600"/>
            </a:lvl1pPr>
          </a:lstStyle>
          <a:p>
            <a:r>
              <a:rPr lang="de-DE" dirty="0"/>
              <a:t>Textbereich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1BD253-4AC8-4E4C-B6B4-3CFC3CC73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sp>
        <p:nvSpPr>
          <p:cNvPr id="2" name="Textplatzhalter 9">
            <a:extLst>
              <a:ext uri="{FF2B5EF4-FFF2-40B4-BE49-F238E27FC236}">
                <a16:creationId xmlns:a16="http://schemas.microsoft.com/office/drawing/2014/main" id="{D052D787-6DFF-2F72-7FF4-C859902BCC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574" y="744685"/>
            <a:ext cx="5888585" cy="2840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</p:spTree>
    <p:extLst>
      <p:ext uri="{BB962C8B-B14F-4D97-AF65-F5344CB8AC3E}">
        <p14:creationId xmlns:p14="http://schemas.microsoft.com/office/powerpoint/2010/main" val="1118838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406BCB8-41B8-EC4F-8B7E-804317A1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981" y="642173"/>
            <a:ext cx="4350685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963F4C2-B1EA-7247-9D81-1D35413B5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90921"/>
            <a:ext cx="9144000" cy="4006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C784ED6-23B7-B543-85B2-276A6BEB54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"/>
            <a:ext cx="9144000" cy="5992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09177F0-451E-4A52-BCB6-3904225888C5}"/>
              </a:ext>
            </a:extLst>
          </p:cNvPr>
          <p:cNvSpPr txBox="1">
            <a:spLocks/>
          </p:cNvSpPr>
          <p:nvPr userDrawn="1"/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4F77AF-5FC3-3742-9B04-C4967E118F6E}" type="slidenum">
              <a:rPr lang="de-DE" sz="1400" smtClean="0"/>
              <a:pPr/>
              <a:t>‹Nr.›</a:t>
            </a:fld>
            <a:endParaRPr lang="de-DE" sz="1400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5AF3311C-1A34-4243-AA7F-BA6C89C32430}"/>
              </a:ext>
            </a:extLst>
          </p:cNvPr>
          <p:cNvSpPr txBox="1">
            <a:spLocks/>
          </p:cNvSpPr>
          <p:nvPr userDrawn="1"/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290FE3-1E38-4C48-907E-9E2C25AEE580}" type="datetime1">
              <a:rPr lang="de-DE" sz="1400" smtClean="0"/>
              <a:pPr/>
              <a:t>29.10.2024</a:t>
            </a:fld>
            <a:endParaRPr lang="de-DE" sz="1400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756F814-2D4E-43E6-9414-C94D7E130A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867" y="6027774"/>
            <a:ext cx="8361026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1322886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406BCB8-41B8-EC4F-8B7E-804317A1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981" y="642173"/>
            <a:ext cx="4350685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963F4C2-B1EA-7247-9D81-1D35413B5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90921"/>
            <a:ext cx="9144000" cy="4006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69EF2B0F-8C07-4646-A2D8-CAA8500C07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981" y="5569054"/>
            <a:ext cx="7924303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Bildbeschreibung</a:t>
            </a:r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C784ED6-23B7-B543-85B2-276A6BEB54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09177F0-451E-4A52-BCB6-3904225888C5}"/>
              </a:ext>
            </a:extLst>
          </p:cNvPr>
          <p:cNvSpPr txBox="1">
            <a:spLocks/>
          </p:cNvSpPr>
          <p:nvPr userDrawn="1"/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8AAD8-A9D1-4743-B844-9EBDC5D110A7}"/>
              </a:ext>
            </a:extLst>
          </p:cNvPr>
          <p:cNvSpPr/>
          <p:nvPr userDrawn="1"/>
        </p:nvSpPr>
        <p:spPr>
          <a:xfrm>
            <a:off x="4736664" y="6259826"/>
            <a:ext cx="4407336" cy="33443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711E4C08-685E-4E22-89F3-683F60A897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6666" y="6301703"/>
            <a:ext cx="3901805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311876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links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10221449-7C55-4C4F-B8BF-3124EC06F8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"/>
            <a:ext cx="4572000" cy="68580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F7FC2FD7-CAD9-3643-88AD-2C84AA7779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8518" y="1860180"/>
            <a:ext cx="3888617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Kleine Headline, die über mehrere Zeilen läuft.</a:t>
            </a:r>
            <a:endParaRPr lang="de-DE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D915C759-68AE-E949-AEDC-6C2AB05F62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8518" y="2769577"/>
            <a:ext cx="3888617" cy="320919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3A68195-E784-BC47-B421-ECF634C7A9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73644" y="1146474"/>
            <a:ext cx="2372546" cy="527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</a:t>
            </a:r>
            <a:br>
              <a:rPr lang="de-DE" dirty="0"/>
            </a:br>
            <a:r>
              <a:rPr lang="de-DE" dirty="0"/>
              <a:t>Kapitel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4354CCB-5558-48A3-A531-E1A04B771376}"/>
              </a:ext>
            </a:extLst>
          </p:cNvPr>
          <p:cNvSpPr txBox="1">
            <a:spLocks/>
          </p:cNvSpPr>
          <p:nvPr userDrawn="1"/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4F77AF-5FC3-3742-9B04-C4967E118F6E}" type="slidenum">
              <a:rPr lang="de-DE" sz="1400" smtClean="0"/>
              <a:pPr/>
              <a:t>‹Nr.›</a:t>
            </a:fld>
            <a:endParaRPr lang="de-DE" sz="1400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CB94F50B-C3C2-40E2-9BE0-F0D5FA791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60326" y="6347062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BC98F7-0AAF-40B6-8446-0D29A8F12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1B20AA6-12A2-4D11-9BE5-73C56079B9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73644" y="6027774"/>
            <a:ext cx="3884248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330522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88FFF8B-ED51-744E-8DF4-9622A2864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56" t="28058" r="7677" b="28323"/>
          <a:stretch/>
        </p:blipFill>
        <p:spPr>
          <a:xfrm>
            <a:off x="0" y="0"/>
            <a:ext cx="9144000" cy="3420094"/>
          </a:xfrm>
          <a:prstGeom prst="rect">
            <a:avLst/>
          </a:prstGeom>
        </p:spPr>
      </p:pic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803251DC-801B-4C3B-A6F9-4AF9470470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223" y="6339679"/>
            <a:ext cx="4465450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Thema der Präsentation | Datum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B7782D3-28FE-4458-B36A-94258F99C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939" y="4331698"/>
            <a:ext cx="525436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der Titel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1511A82B-69E0-462D-AB61-21F0BFA201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939" y="4846542"/>
            <a:ext cx="5254363" cy="3293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Und hier der Untertitel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553CB60-FFCE-4E44-A43E-BE668FADA2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8114" y="5839449"/>
            <a:ext cx="1765886" cy="6851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FC2AC9A-574B-85A5-8824-E04B1AA5B3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130" b="-842"/>
          <a:stretch/>
        </p:blipFill>
        <p:spPr>
          <a:xfrm>
            <a:off x="7783950" y="4741708"/>
            <a:ext cx="864395" cy="8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61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Voll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6AF5427D-36F2-5744-AB49-99C89FECA5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61932" y="0"/>
            <a:ext cx="4282068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B78C1FF4-5A6D-A548-AF54-E87B682A1D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207" y="1469492"/>
            <a:ext cx="3891862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Kleine Headline, die über mehrere Zeilen läuft.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BAB9DD2-8C2C-9140-B574-E59A229331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640" y="741839"/>
            <a:ext cx="3889430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D6AA732B-FDDA-4DBA-A9FE-B1C277D04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7D8DEC5-E0DA-4EC5-8B57-E7C228AB5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13203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A050D4E7-1304-45CD-9E0D-D4D4CC466C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575" y="2769577"/>
            <a:ext cx="3893677" cy="321383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FB5B8169-7392-42BB-BB53-1AB376E056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866" y="6027774"/>
            <a:ext cx="3901805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357427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DB31A4-7534-46F5-86FF-6CA40F5273D6}"/>
              </a:ext>
            </a:extLst>
          </p:cNvPr>
          <p:cNvSpPr/>
          <p:nvPr userDrawn="1"/>
        </p:nvSpPr>
        <p:spPr>
          <a:xfrm>
            <a:off x="180000" y="1224000"/>
            <a:ext cx="8784000" cy="50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6840000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80000" y="1224000"/>
            <a:ext cx="8784000" cy="5040000"/>
          </a:xfrm>
          <a:ln>
            <a:noFill/>
          </a:ln>
        </p:spPr>
        <p:txBody>
          <a:bodyPr/>
          <a:lstStyle>
            <a:lvl1pPr>
              <a:defRPr sz="2400" b="0"/>
            </a:lvl1pPr>
            <a:lvl2pPr marL="628650" marR="0" indent="-2682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 b="0">
                <a:solidFill>
                  <a:schemeClr val="tx1"/>
                </a:solidFill>
              </a:defRPr>
            </a:lvl2pPr>
            <a:lvl3pPr marL="803275" indent="-2682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  <a:lvl4pPr marL="989013" indent="-268288"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505200" y="649128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WS 20/21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048341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1A94780-CE2E-436A-8E4E-75162B0818FA}"/>
              </a:ext>
            </a:extLst>
          </p:cNvPr>
          <p:cNvSpPr/>
          <p:nvPr userDrawn="1"/>
        </p:nvSpPr>
        <p:spPr>
          <a:xfrm>
            <a:off x="146265" y="1220126"/>
            <a:ext cx="3777663" cy="50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80000" y="1224000"/>
            <a:ext cx="3743928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E1F96-C1D4-47C2-96A6-B59C9E0CAE12}" type="datetime1">
              <a:rPr lang="de-DE" smtClean="0"/>
              <a:pPr/>
              <a:t>29.10.2024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38C9161-0983-4AD7-B6E4-CCF77A88F4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425" y="1220788"/>
            <a:ext cx="3024188" cy="50387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482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se/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A26D613-D48B-455A-85EC-686254BC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639" y="2004646"/>
            <a:ext cx="8368079" cy="3182816"/>
          </a:xfrm>
          <a:prstGeom prst="rect">
            <a:avLst/>
          </a:prstGeom>
        </p:spPr>
        <p:txBody>
          <a:bodyPr lIns="0" tIns="36000"/>
          <a:lstStyle>
            <a:lvl1pPr marL="0" indent="0" algn="ctr">
              <a:lnSpc>
                <a:spcPct val="100000"/>
              </a:lnSpc>
              <a:buNone/>
              <a:defRPr sz="32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kann eine These, ein Zitat oder Ähnliches stehen.</a:t>
            </a:r>
          </a:p>
          <a:p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sunt</a:t>
            </a:r>
            <a:r>
              <a:rPr lang="de-DE" dirty="0"/>
              <a:t> et </a:t>
            </a:r>
            <a:r>
              <a:rPr lang="de-DE" dirty="0" err="1"/>
              <a:t>endipsum</a:t>
            </a:r>
            <a:r>
              <a:rPr lang="de-DE" dirty="0"/>
              <a:t> </a:t>
            </a:r>
            <a:r>
              <a:rPr lang="de-DE" dirty="0" err="1"/>
              <a:t>rae</a:t>
            </a:r>
            <a:r>
              <a:rPr lang="de-DE" dirty="0"/>
              <a:t> </a:t>
            </a:r>
            <a:r>
              <a:rPr lang="de-DE" dirty="0" err="1"/>
              <a:t>pratemo</a:t>
            </a:r>
            <a:r>
              <a:rPr lang="de-DE" dirty="0"/>
              <a:t> </a:t>
            </a:r>
            <a:r>
              <a:rPr lang="de-DE" dirty="0" err="1"/>
              <a:t>uptas</a:t>
            </a:r>
            <a:r>
              <a:rPr lang="de-DE" dirty="0"/>
              <a:t> </a:t>
            </a:r>
            <a:r>
              <a:rPr lang="de-DE" dirty="0" err="1"/>
              <a:t>dipsum</a:t>
            </a:r>
            <a:r>
              <a:rPr lang="de-DE" dirty="0"/>
              <a:t>.“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0BAACC3D-93F4-43D9-8CD6-30F95A401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2DF06919-89E5-4472-B2E8-DB4B29FEC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34C920D1-944B-4E89-9EA0-BBD5AA0E0B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574" y="735959"/>
            <a:ext cx="6870868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D2CB7EC-4515-4BDF-9C41-0620C5211E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8835" y="5326602"/>
            <a:ext cx="4308300" cy="7013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Symbol" panose="05050102010706020507" pitchFamily="18" charset="2"/>
              <a:buChar char="-"/>
              <a:defRPr sz="1800" b="1">
                <a:solidFill>
                  <a:schemeClr val="tx2"/>
                </a:solidFill>
              </a:defRPr>
            </a:lvl1pPr>
          </a:lstStyle>
          <a:p>
            <a:pPr marL="228594" marR="0" lvl="0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800" b="1" i="1" dirty="0">
                <a:solidFill>
                  <a:schemeClr val="tx2"/>
                </a:solidFill>
              </a:rPr>
              <a:t>Max Mustermann (2021) (</a:t>
            </a:r>
            <a:r>
              <a:rPr lang="de-DE" sz="1800" b="1" i="1" dirty="0" err="1">
                <a:solidFill>
                  <a:schemeClr val="tx2"/>
                </a:solidFill>
              </a:rPr>
              <a:t>mgl</a:t>
            </a:r>
            <a:r>
              <a:rPr lang="de-DE" sz="1800" b="1" i="1" dirty="0">
                <a:solidFill>
                  <a:schemeClr val="tx2"/>
                </a:solidFill>
              </a:rPr>
              <a:t>. Platz zur Nennung des Autors/der Quelle)</a:t>
            </a:r>
          </a:p>
        </p:txBody>
      </p:sp>
    </p:spTree>
    <p:extLst>
      <p:ext uri="{BB962C8B-B14F-4D97-AF65-F5344CB8AC3E}">
        <p14:creationId xmlns:p14="http://schemas.microsoft.com/office/powerpoint/2010/main" val="92182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4FE7671-3EC3-224F-B337-ABA54D728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2704" y="2769579"/>
            <a:ext cx="8361024" cy="3200401"/>
          </a:xfrm>
          <a:prstGeom prst="rect">
            <a:avLst/>
          </a:prstGeom>
        </p:spPr>
        <p:txBody>
          <a:bodyPr lIns="0">
            <a:normAutofit/>
          </a:bodyPr>
          <a:lstStyle>
            <a:lvl1pPr marL="514338" indent="-514338">
              <a:buClr>
                <a:schemeClr val="tx2"/>
              </a:buClr>
              <a:buFont typeface="+mj-lt"/>
              <a:buAutoNum type="arabicPeriod"/>
              <a:defRPr sz="2400" b="1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91B7162-033F-4749-9821-3F7BF8DEE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634BD4E-680A-4E19-B1E1-D3FB71928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F032E61C-5B87-456E-9130-ED1B77A910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574" y="735959"/>
            <a:ext cx="6870868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31B2FDC5-968D-4C36-A1EC-9F192892D8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574" y="1384192"/>
            <a:ext cx="685361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Hier steht der Titel der 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501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/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mplatzhalter 23">
            <a:extLst>
              <a:ext uri="{FF2B5EF4-FFF2-40B4-BE49-F238E27FC236}">
                <a16:creationId xmlns:a16="http://schemas.microsoft.com/office/drawing/2014/main" id="{65E1444D-1AF9-410A-A6A0-43D97620A93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856087" y="2760787"/>
            <a:ext cx="3901805" cy="3205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183B944-FD22-4277-8CE5-779802DA7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9D3537-02D5-4654-90A3-19C3E08CC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EC58EF76-B80E-4328-BC2C-06220031A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2575" y="2769577"/>
            <a:ext cx="3893677" cy="321383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283F8FC-7E85-47A7-966E-D4DECEAF8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574" y="735959"/>
            <a:ext cx="6870868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6" name="Textplatzhalter 16">
            <a:extLst>
              <a:ext uri="{FF2B5EF4-FFF2-40B4-BE49-F238E27FC236}">
                <a16:creationId xmlns:a16="http://schemas.microsoft.com/office/drawing/2014/main" id="{14F30CE7-0564-46EF-AB04-62166E5C81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574" y="1384192"/>
            <a:ext cx="685361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Hier steht der Titel der Folie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EAABF3-E61B-4EDA-AD4B-EE9CCDD77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6087" y="6027774"/>
            <a:ext cx="3901805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4284400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E27BA849-058D-604E-9561-3F9B3365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979" y="6338184"/>
            <a:ext cx="2057400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4C80EF50-F692-4A18-A8DB-11CA78A7FB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1157" y="2769577"/>
            <a:ext cx="3900271" cy="3191546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1" name="Diagrammplatzhalter 23">
            <a:extLst>
              <a:ext uri="{FF2B5EF4-FFF2-40B4-BE49-F238E27FC236}">
                <a16:creationId xmlns:a16="http://schemas.microsoft.com/office/drawing/2014/main" id="{109F0AB7-B6BB-4B76-806A-FE5D8277C29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92574" y="2769577"/>
            <a:ext cx="3900271" cy="319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C9102270-79A2-4DC8-96EF-A3F731FF6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574" y="735959"/>
            <a:ext cx="6870868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9E0907CB-CE1C-4CD6-BA7D-7FBA44701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16F7D315-7F00-4511-AAD8-C1CE0ED3B1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574" y="1384192"/>
            <a:ext cx="685361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Hier steht der Titel der Folie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F592B2E-97C8-4DA3-99FB-D2D59636B5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574" y="6027774"/>
            <a:ext cx="3901805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1229873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1">
            <a:extLst>
              <a:ext uri="{FF2B5EF4-FFF2-40B4-BE49-F238E27FC236}">
                <a16:creationId xmlns:a16="http://schemas.microsoft.com/office/drawing/2014/main" id="{8BD933A8-00C1-461E-B40C-B2657A3418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7752" y="2769577"/>
            <a:ext cx="3893675" cy="321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C7A2453-FC4C-48C1-ACD7-7C7C75BDBA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575" y="2769577"/>
            <a:ext cx="3893677" cy="321383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40F0250-46B3-499F-B17B-B15ED7766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140A60AA-7D17-47FA-BBF7-F186C9E20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7E6C019-61B5-4CE5-A3E3-54757952F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574" y="735959"/>
            <a:ext cx="6870868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28C5C08D-1DCF-4446-85CB-F5610E85C7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574" y="1384192"/>
            <a:ext cx="685361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Hier steht der Titel der Folie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BD2B095-D6FA-4EFD-B246-BBADAA1C1B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4218" y="6027774"/>
            <a:ext cx="3882918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2401030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/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3B04A28E-AD16-4E4F-BE69-73FCF6880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6404973-A7E5-49FB-B90B-0CD3B5B75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A668B703-F1E1-4043-A8AB-94970A2DF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575" y="1476381"/>
            <a:ext cx="3888939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Kleine Headline, die über </a:t>
            </a:r>
            <a:br>
              <a:rPr lang="de-DE" b="1" dirty="0"/>
            </a:br>
            <a:r>
              <a:rPr lang="de-DE" b="1" dirty="0"/>
              <a:t>mehrere Zeilen läuft.</a:t>
            </a:r>
            <a:endParaRPr lang="de-DE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173BCB30-13A3-48A7-9DDD-B29831849B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575" y="5102798"/>
            <a:ext cx="3902126" cy="860949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/>
          <a:lstStyle>
            <a:lvl1pPr marL="0" indent="0" algn="l">
              <a:lnSpc>
                <a:spcPts val="2400"/>
              </a:lnSpc>
              <a:spcBef>
                <a:spcPts val="1400"/>
              </a:spcBef>
              <a:buNone/>
              <a:defRPr sz="1400"/>
            </a:lvl1pPr>
          </a:lstStyle>
          <a:p>
            <a:r>
              <a:rPr lang="de-DE" dirty="0"/>
              <a:t>Ein kleiner, hervorgehobener Textbereich, der über eine oder mehrere Zeilen läuft.</a:t>
            </a:r>
          </a:p>
        </p:txBody>
      </p:sp>
      <p:sp>
        <p:nvSpPr>
          <p:cNvPr id="20" name="Bildplatzhalter 21">
            <a:extLst>
              <a:ext uri="{FF2B5EF4-FFF2-40B4-BE49-F238E27FC236}">
                <a16:creationId xmlns:a16="http://schemas.microsoft.com/office/drawing/2014/main" id="{A2E33AB7-28B1-4C81-B4B1-D6E8C11D16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62490" y="1476381"/>
            <a:ext cx="3895532" cy="4502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D639AFEE-448B-489D-8E04-C2CD547B71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575" y="2769577"/>
            <a:ext cx="3893677" cy="321383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3ECBEBAF-FFC2-4D34-8F51-16CEF421D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574" y="735959"/>
            <a:ext cx="6870868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998C3220-341B-4EE0-8CEC-74C19D440E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6087" y="6027774"/>
            <a:ext cx="3901805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1203027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E8342976-1642-4399-BB68-FB3B82E80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695CB49-51CE-4BE6-B298-88CC2DAA4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21">
            <a:extLst>
              <a:ext uri="{FF2B5EF4-FFF2-40B4-BE49-F238E27FC236}">
                <a16:creationId xmlns:a16="http://schemas.microsoft.com/office/drawing/2014/main" id="{CECEAB8F-527A-401C-ABA3-FAB64A6BE3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5980" y="1995854"/>
            <a:ext cx="1907591" cy="3970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Bildplatzhalter 21">
            <a:extLst>
              <a:ext uri="{FF2B5EF4-FFF2-40B4-BE49-F238E27FC236}">
                <a16:creationId xmlns:a16="http://schemas.microsoft.com/office/drawing/2014/main" id="{BCBA297D-F116-480E-BBDB-F42A46CAEE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83595" y="1995857"/>
            <a:ext cx="1907591" cy="3970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0" name="Textplatzhalter 16">
            <a:extLst>
              <a:ext uri="{FF2B5EF4-FFF2-40B4-BE49-F238E27FC236}">
                <a16:creationId xmlns:a16="http://schemas.microsoft.com/office/drawing/2014/main" id="{B8A6F78A-EBD6-4F9E-9DCB-260CC7D392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2818" y="2760788"/>
            <a:ext cx="3905204" cy="1881553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AA7977F0-A4BE-4586-87C7-F42FA7B132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2819" y="4879734"/>
            <a:ext cx="3905204" cy="1078209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lnSpc>
                <a:spcPts val="2400"/>
              </a:lnSpc>
              <a:spcBef>
                <a:spcPts val="1400"/>
              </a:spcBef>
              <a:buNone/>
              <a:defRPr sz="1600"/>
            </a:lvl1pPr>
          </a:lstStyle>
          <a:p>
            <a:r>
              <a:rPr lang="de-DE" dirty="0"/>
              <a:t>Ein kleiner, hervorgehobener Textbereich, der über eine oder mehrere Zeilen läuft.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F1C8925-FCB7-4354-B09A-D821AD56D0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574" y="735959"/>
            <a:ext cx="6870868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70D20B3-8E1B-4B6C-A66C-11283BF980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5980" y="5991181"/>
            <a:ext cx="1907591" cy="347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</a:t>
            </a:r>
            <a:br>
              <a:rPr lang="de-DE" dirty="0"/>
            </a:br>
            <a:r>
              <a:rPr lang="de-DE" dirty="0"/>
              <a:t>Prometheus Archiv (Beispiel)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5B106CB-7E79-4A96-AEC6-64CF1D1509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83595" y="5991323"/>
            <a:ext cx="1907591" cy="34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</a:t>
            </a:r>
            <a:br>
              <a:rPr lang="de-DE" dirty="0"/>
            </a:br>
            <a:r>
              <a:rPr lang="de-DE" dirty="0"/>
              <a:t>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408316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Fokus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70E3C23-C771-4486-B76D-43C53818A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82469C7-8F43-4D88-8C2F-A1B861445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223" y="6339679"/>
            <a:ext cx="4465450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Thema der Präsentation | Datum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561EB4BB-6BFA-4D66-8139-758639ABD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939" y="4331698"/>
            <a:ext cx="525436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der Titel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9B994E4B-3DC4-4CD8-B532-EFCDC54E5B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939" y="4846542"/>
            <a:ext cx="5254363" cy="3293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Und hier der Untertitel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223B9DE-8A78-4561-8AFA-6C6892A19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8114" y="5839449"/>
            <a:ext cx="1765886" cy="6851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CF09960-28BF-ADD0-FF55-0E28E15260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130" b="-842"/>
          <a:stretch/>
        </p:blipFill>
        <p:spPr>
          <a:xfrm>
            <a:off x="7783950" y="4741708"/>
            <a:ext cx="864395" cy="8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20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0D978528-6A6D-ED4A-AAF6-77DF85D627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8368" y="3907281"/>
            <a:ext cx="3888767" cy="2053905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C3ABC3CE-9C0E-7340-85EB-AD55A2C74A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8201" y="3038039"/>
            <a:ext cx="3899822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Kleiner Einleitungstext 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781AF8B-F25D-C74E-9233-093F874311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5980" y="2769580"/>
            <a:ext cx="3899654" cy="3235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600"/>
              </a:spcBef>
              <a:buNone/>
              <a:defRPr sz="1600"/>
            </a:lvl1pPr>
          </a:lstStyle>
          <a:p>
            <a:r>
              <a:rPr lang="de-DE" dirty="0"/>
              <a:t>Textbereich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1ABCAEC3-49E1-4A5A-A508-48F4FD95E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27B93628-5CF3-4A22-9955-B96BD1AE2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F3E1112-1EF5-4262-BE17-656465C0BB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574" y="735959"/>
            <a:ext cx="6870868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</p:spTree>
    <p:extLst>
      <p:ext uri="{BB962C8B-B14F-4D97-AF65-F5344CB8AC3E}">
        <p14:creationId xmlns:p14="http://schemas.microsoft.com/office/powerpoint/2010/main" val="2201121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963F4C2-B1EA-7247-9D81-1D35413B5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2573" y="1491449"/>
            <a:ext cx="8369688" cy="3806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69EF2B0F-8C07-4646-A2D8-CAA8500C07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866" y="5366552"/>
            <a:ext cx="8350269" cy="60565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Bildbeschreibung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456F27E-B3C5-42D1-ADE7-4D1500C1D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574" y="735959"/>
            <a:ext cx="6870868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AADF503-616E-4052-BEBC-E1AF07AEC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8275E-9F01-46AB-B419-EC3470E98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FDBF1E7-D581-427B-AFC7-0CA9192EF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623" y="6027774"/>
            <a:ext cx="8350269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3680552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links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8D56C0-9BC5-4B68-972E-BE970172B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8518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F34096C-70FB-458B-AEB6-16939A2E9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92ABBF87-C11A-4DC9-A2FB-288658D4B2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034" y="735959"/>
            <a:ext cx="6718131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5" name="Bildplatzhalter 21">
            <a:extLst>
              <a:ext uri="{FF2B5EF4-FFF2-40B4-BE49-F238E27FC236}">
                <a16:creationId xmlns:a16="http://schemas.microsoft.com/office/drawing/2014/main" id="{18A936F6-6A00-41C9-9C1E-B1710ABB38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467075"/>
            <a:ext cx="4572000" cy="539092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6" name="Textplatzhalter 16">
            <a:extLst>
              <a:ext uri="{FF2B5EF4-FFF2-40B4-BE49-F238E27FC236}">
                <a16:creationId xmlns:a16="http://schemas.microsoft.com/office/drawing/2014/main" id="{7B2B8F8B-EA89-4AB7-AAA2-05987ECFD0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8518" y="1467073"/>
            <a:ext cx="3888617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Kleine Headline, die über mehrere Zeilen läuft.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48D2F5B-7214-40AA-846E-DC0F0EBA59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8518" y="2769577"/>
            <a:ext cx="3888617" cy="320919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2AE23C6-F953-49AC-91A8-6EA1E4B01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9276" y="6027774"/>
            <a:ext cx="3877860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383958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Voll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AE3D70B-D30D-4BFF-98E5-C587D598E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72218377-B16C-4ADE-9254-11AE7F7B17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574" y="735959"/>
            <a:ext cx="7349054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5" name="Bildplatzhalter 21">
            <a:extLst>
              <a:ext uri="{FF2B5EF4-FFF2-40B4-BE49-F238E27FC236}">
                <a16:creationId xmlns:a16="http://schemas.microsoft.com/office/drawing/2014/main" id="{5062BE4E-EFB8-4E09-8BF8-F6A351C5E2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61932" y="1469492"/>
            <a:ext cx="4282068" cy="53885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6" name="Textplatzhalter 16">
            <a:extLst>
              <a:ext uri="{FF2B5EF4-FFF2-40B4-BE49-F238E27FC236}">
                <a16:creationId xmlns:a16="http://schemas.microsoft.com/office/drawing/2014/main" id="{52A041DA-1614-4AED-8C45-8166F744F6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207" y="1469492"/>
            <a:ext cx="3891862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Kleine Headline, die über mehrere Zeilen läuft.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3AB106B3-4AE8-4E3C-AA5A-475711E2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13203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8C36D524-CAD5-4671-8A80-68C200CE10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575" y="2769577"/>
            <a:ext cx="3893677" cy="321383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43" indent="-285744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76C82B94-419C-47DD-B57C-F1B2E4B8D0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866" y="6037069"/>
            <a:ext cx="3901805" cy="247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Quelle: Abbild X, Prometheus Archiv (Beispiel)</a:t>
            </a:r>
          </a:p>
        </p:txBody>
      </p:sp>
    </p:spTree>
    <p:extLst>
      <p:ext uri="{BB962C8B-B14F-4D97-AF65-F5344CB8AC3E}">
        <p14:creationId xmlns:p14="http://schemas.microsoft.com/office/powerpoint/2010/main" val="5750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B9AFAE9-3AA6-ED47-8416-9A8C4416F2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411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02C99D7-65BF-4586-A00E-BC048649D47D}"/>
              </a:ext>
            </a:extLst>
          </p:cNvPr>
          <p:cNvCxnSpPr>
            <a:cxnSpLocks/>
          </p:cNvCxnSpPr>
          <p:nvPr userDrawn="1"/>
        </p:nvCxnSpPr>
        <p:spPr>
          <a:xfrm>
            <a:off x="1" y="729762"/>
            <a:ext cx="58335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BA9D9E5-60BD-4B62-BA91-3A43281A9CCC}"/>
              </a:ext>
            </a:extLst>
          </p:cNvPr>
          <p:cNvCxnSpPr>
            <a:cxnSpLocks/>
          </p:cNvCxnSpPr>
          <p:nvPr userDrawn="1"/>
        </p:nvCxnSpPr>
        <p:spPr>
          <a:xfrm>
            <a:off x="395939" y="5327520"/>
            <a:ext cx="54376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10DD2E7E-2DE8-49A6-8A34-248F2114932D}"/>
              </a:ext>
            </a:extLst>
          </p:cNvPr>
          <p:cNvCxnSpPr>
            <a:cxnSpLocks/>
          </p:cNvCxnSpPr>
          <p:nvPr userDrawn="1"/>
        </p:nvCxnSpPr>
        <p:spPr>
          <a:xfrm>
            <a:off x="5833569" y="697835"/>
            <a:ext cx="0" cy="46722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8A2C9DB-F47C-4383-8718-E66B3F3636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223" y="6339679"/>
            <a:ext cx="4465450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Thema der Präsentation | Datum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130BAAD6-011E-493E-8C66-FB9F3E78EE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939" y="4331698"/>
            <a:ext cx="525436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der Titel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DE25379-0C19-4544-8E44-9C21951EB4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939" y="4846542"/>
            <a:ext cx="5254363" cy="3293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Und hier der Untertitel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4041690-D5E7-48D4-957B-21102054A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5839449"/>
            <a:ext cx="1765886" cy="6851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059F8DE-5A66-07B8-C8A9-3E81019E5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-1130" b="-842"/>
          <a:stretch/>
        </p:blipFill>
        <p:spPr>
          <a:xfrm>
            <a:off x="7783950" y="4741708"/>
            <a:ext cx="864395" cy="8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2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a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B47FCFAF-83A5-4DD0-9ED1-AA4C8A491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939" y="4331698"/>
            <a:ext cx="8351196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das nächste Kapitel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A3A68E7C-6E27-4ED0-B836-D31A9EDF6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939" y="4846541"/>
            <a:ext cx="5437630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Und hier der Untertitel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FEF81942-DAFD-4553-BF35-D14697C3C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42FE0EA9-83C9-4571-BCE3-F8D1C3808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303D6F-EF0F-4B7C-ADA9-646E2D0ED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56" t="28058" r="7677" b="28323"/>
          <a:stretch/>
        </p:blipFill>
        <p:spPr>
          <a:xfrm>
            <a:off x="0" y="0"/>
            <a:ext cx="9144001" cy="34200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925743-FC50-41A2-989B-38AC550A2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3C3BFA9-6DBC-1AEA-4AFE-7C09DA44C0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130" b="-842"/>
          <a:stretch/>
        </p:blipFill>
        <p:spPr>
          <a:xfrm>
            <a:off x="7783950" y="5254463"/>
            <a:ext cx="864395" cy="8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0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88FFF8B-ED51-744E-8DF4-9622A2864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56" t="28058" r="7677" b="28323"/>
          <a:stretch/>
        </p:blipFill>
        <p:spPr>
          <a:xfrm>
            <a:off x="0" y="0"/>
            <a:ext cx="9144001" cy="3420094"/>
          </a:xfrm>
          <a:prstGeom prst="rect">
            <a:avLst/>
          </a:prstGeom>
        </p:spPr>
      </p:pic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BF587E22-291E-0E45-A5CD-292399E38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222" y="4210450"/>
            <a:ext cx="6941231" cy="1060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Vielen Dank für Ihre Aufmerksamkeit!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6914BE9-DCB8-F747-8591-1070CC427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223" y="5522035"/>
            <a:ext cx="6182105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Name | Kontaktinformationen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0F7E426-9BFE-B841-8E63-CF10C88CC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223" y="6339679"/>
            <a:ext cx="4465450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Thema der Präsentation |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7D3AFA-E4FF-4725-B955-A70C353B3D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8114" y="5839449"/>
            <a:ext cx="1765886" cy="6851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E744D32-FE47-F22B-D018-F778E6A895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130" b="-842"/>
          <a:stretch/>
        </p:blipFill>
        <p:spPr>
          <a:xfrm>
            <a:off x="7783950" y="4741708"/>
            <a:ext cx="864395" cy="8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DB31A4-7534-46F5-86FF-6CA40F5273D6}"/>
              </a:ext>
            </a:extLst>
          </p:cNvPr>
          <p:cNvSpPr/>
          <p:nvPr userDrawn="1"/>
        </p:nvSpPr>
        <p:spPr>
          <a:xfrm>
            <a:off x="180000" y="1224000"/>
            <a:ext cx="8784000" cy="50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6840000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80000" y="1224000"/>
            <a:ext cx="8784000" cy="5040000"/>
          </a:xfrm>
          <a:ln>
            <a:noFill/>
          </a:ln>
        </p:spPr>
        <p:txBody>
          <a:bodyPr/>
          <a:lstStyle>
            <a:lvl1pPr>
              <a:defRPr sz="2400" b="0"/>
            </a:lvl1pPr>
            <a:lvl2pPr marL="628650" marR="0" indent="-2682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 b="0">
                <a:solidFill>
                  <a:schemeClr val="tx1"/>
                </a:solidFill>
              </a:defRPr>
            </a:lvl2pPr>
            <a:lvl3pPr marL="803275" indent="-2682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  <a:lvl4pPr marL="989013" indent="-268288"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505200" y="649128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WS 20/21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403256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se/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C19F89-57D8-C94C-9355-8CF08B330A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639" y="2004646"/>
            <a:ext cx="8368079" cy="3182816"/>
          </a:xfrm>
          <a:prstGeom prst="rect">
            <a:avLst/>
          </a:prstGeom>
        </p:spPr>
        <p:txBody>
          <a:bodyPr lIns="0" tIns="36000"/>
          <a:lstStyle>
            <a:lvl1pPr marL="0" indent="0" algn="ctr">
              <a:lnSpc>
                <a:spcPct val="100000"/>
              </a:lnSpc>
              <a:buNone/>
              <a:defRPr sz="32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kann eine These, ein Zitat oder Ähnliches stehen.</a:t>
            </a:r>
          </a:p>
          <a:p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sunt</a:t>
            </a:r>
            <a:r>
              <a:rPr lang="de-DE" dirty="0"/>
              <a:t> et </a:t>
            </a:r>
            <a:r>
              <a:rPr lang="de-DE" dirty="0" err="1"/>
              <a:t>endipsum</a:t>
            </a:r>
            <a:r>
              <a:rPr lang="de-DE" dirty="0"/>
              <a:t> </a:t>
            </a:r>
            <a:r>
              <a:rPr lang="de-DE" dirty="0" err="1"/>
              <a:t>rae</a:t>
            </a:r>
            <a:r>
              <a:rPr lang="de-DE" dirty="0"/>
              <a:t> </a:t>
            </a:r>
            <a:r>
              <a:rPr lang="de-DE" dirty="0" err="1"/>
              <a:t>pratemo</a:t>
            </a:r>
            <a:r>
              <a:rPr lang="de-DE" dirty="0"/>
              <a:t> </a:t>
            </a:r>
            <a:r>
              <a:rPr lang="de-DE" dirty="0" err="1"/>
              <a:t>uptas</a:t>
            </a:r>
            <a:r>
              <a:rPr lang="de-DE" dirty="0"/>
              <a:t> </a:t>
            </a:r>
            <a:r>
              <a:rPr lang="de-DE" dirty="0" err="1"/>
              <a:t>dipsum</a:t>
            </a:r>
            <a:r>
              <a:rPr lang="de-DE" dirty="0"/>
              <a:t>.“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4F90252-D3A9-4F32-84E0-E600A7C24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967CFFC-AE87-44FD-8C20-A7F372B3E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ADBA20-07CF-42A5-8529-82E89F783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23013ED9-D8BA-463B-A787-CB46EB41BC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574" y="744685"/>
            <a:ext cx="5888585" cy="2840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B522AF4-397A-46DD-92F6-D6364D80F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8835" y="5326602"/>
            <a:ext cx="4308300" cy="7013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Symbol" panose="05050102010706020507" pitchFamily="18" charset="2"/>
              <a:buChar char="-"/>
              <a:defRPr sz="1800" b="1" i="0">
                <a:solidFill>
                  <a:schemeClr val="tx2"/>
                </a:solidFill>
              </a:defRPr>
            </a:lvl1pPr>
          </a:lstStyle>
          <a:p>
            <a:pPr marL="228594" marR="0" lvl="0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800" b="1" i="1" dirty="0">
                <a:solidFill>
                  <a:schemeClr val="tx2"/>
                </a:solidFill>
              </a:rPr>
              <a:t>Max Mustermann (2021) (</a:t>
            </a:r>
            <a:r>
              <a:rPr lang="de-DE" sz="1800" b="1" i="1" dirty="0" err="1">
                <a:solidFill>
                  <a:schemeClr val="tx2"/>
                </a:solidFill>
              </a:rPr>
              <a:t>mgl</a:t>
            </a:r>
            <a:r>
              <a:rPr lang="de-DE" sz="1800" b="1" i="1" dirty="0">
                <a:solidFill>
                  <a:schemeClr val="tx2"/>
                </a:solidFill>
              </a:rPr>
              <a:t>. Platz zur Nennung des Autors/der Quelle)</a:t>
            </a:r>
          </a:p>
        </p:txBody>
      </p:sp>
    </p:spTree>
    <p:extLst>
      <p:ext uri="{BB962C8B-B14F-4D97-AF65-F5344CB8AC3E}">
        <p14:creationId xmlns:p14="http://schemas.microsoft.com/office/powerpoint/2010/main" val="242179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4FE7671-3EC3-224F-B337-ABA54D728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2768" y="2760957"/>
            <a:ext cx="8361024" cy="3222595"/>
          </a:xfrm>
          <a:prstGeom prst="rect">
            <a:avLst/>
          </a:prstGeom>
        </p:spPr>
        <p:txBody>
          <a:bodyPr lIns="0">
            <a:normAutofit/>
          </a:bodyPr>
          <a:lstStyle>
            <a:lvl1pPr marL="514338" indent="-514338">
              <a:buClr>
                <a:schemeClr val="tx2"/>
              </a:buClr>
              <a:buFont typeface="+mj-lt"/>
              <a:buAutoNum type="arabicPeriod"/>
              <a:defRPr sz="2400" b="1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062F8C4-DEBC-48C2-A180-F1A6208F9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2148E2C9-1DF0-4A94-90F8-C0304AE81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B16887-58FB-4D1B-875D-245966422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F0790067-FE95-4047-840D-65260B58AB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574" y="1384192"/>
            <a:ext cx="685361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Hier steht der Titel der Folie</a:t>
            </a:r>
            <a:endParaRPr lang="de-DE" dirty="0"/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EA281F-C512-46BE-091D-0CADDBB93D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574" y="744685"/>
            <a:ext cx="5888585" cy="2840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</p:spTree>
    <p:extLst>
      <p:ext uri="{BB962C8B-B14F-4D97-AF65-F5344CB8AC3E}">
        <p14:creationId xmlns:p14="http://schemas.microsoft.com/office/powerpoint/2010/main" val="71014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1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83" r:id="rId3"/>
    <p:sldLayoutId id="2147483668" r:id="rId4"/>
    <p:sldLayoutId id="2147483662" r:id="rId5"/>
    <p:sldLayoutId id="2147483669" r:id="rId6"/>
    <p:sldLayoutId id="2147483699" r:id="rId7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949032-1336-4CB0-9F27-85D9C77BCB4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t="-1130" b="-842"/>
          <a:stretch/>
        </p:blipFill>
        <p:spPr>
          <a:xfrm>
            <a:off x="6380805" y="147270"/>
            <a:ext cx="864395" cy="881430"/>
          </a:xfrm>
          <a:prstGeom prst="rect">
            <a:avLst/>
          </a:prstGeom>
        </p:spPr>
      </p:pic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90415D1A-64C7-4714-BF9B-88FB96EEC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08" y="6338182"/>
            <a:ext cx="1076827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010BCC9B-F1EA-47A8-8D93-32D6BBDCB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66" y="6338184"/>
            <a:ext cx="994517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3290FE3-1E38-4C48-907E-9E2C25AEE580}" type="datetime1">
              <a:rPr lang="de-DE" smtClean="0"/>
              <a:t>29.10.2024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80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8" r:id="rId11"/>
    <p:sldLayoutId id="2147483695" r:id="rId12"/>
    <p:sldLayoutId id="2147483696" r:id="rId13"/>
    <p:sldLayoutId id="2147483700" r:id="rId14"/>
    <p:sldLayoutId id="2147483701" r:id="rId15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A3CD42-A164-4245-8172-04C188B1CD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5431" t="24724" r="10393" b="55293"/>
          <a:stretch/>
        </p:blipFill>
        <p:spPr>
          <a:xfrm>
            <a:off x="2789808" y="3"/>
            <a:ext cx="6354192" cy="128379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C72CAD6F-5183-0140-8567-01F04533F9DB}"/>
              </a:ext>
            </a:extLst>
          </p:cNvPr>
          <p:cNvSpPr/>
          <p:nvPr userDrawn="1"/>
        </p:nvSpPr>
        <p:spPr>
          <a:xfrm>
            <a:off x="0" y="3"/>
            <a:ext cx="6403828" cy="1283793"/>
          </a:xfrm>
          <a:prstGeom prst="rect">
            <a:avLst/>
          </a:prstGeom>
          <a:gradFill>
            <a:gsLst>
              <a:gs pos="0">
                <a:schemeClr val="tx2"/>
              </a:gs>
              <a:gs pos="32000">
                <a:schemeClr val="tx2"/>
              </a:gs>
              <a:gs pos="61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C8D12EB-5A6D-4BDF-9259-4F7904649D8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78114" y="272368"/>
            <a:ext cx="1765886" cy="6851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AA24A47-66C4-311A-000E-CAD072D3650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-1130" b="-842"/>
          <a:stretch/>
        </p:blipFill>
        <p:spPr>
          <a:xfrm>
            <a:off x="6380805" y="147270"/>
            <a:ext cx="864395" cy="8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due.de/offen-im-denken/farben.php" TargetMode="External"/><Relationship Id="rId2" Type="http://schemas.openxmlformats.org/officeDocument/2006/relationships/hyperlink" Target="https://www.uni-due.de/offen-im-denken/fokusbox.ph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due.de/offen-im-denken/farben.php" TargetMode="External"/><Relationship Id="rId2" Type="http://schemas.openxmlformats.org/officeDocument/2006/relationships/hyperlink" Target="https://www.uni-due.de/offen-im-denken/fokusbox.ph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F385BA3-6E9E-44D4-A47E-6AA79B89E5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24BF2D-665E-4B3A-89BD-F721D7A9A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371D68-DE16-4189-9DCA-67088DE55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41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642DA23-3573-4667-80C1-6949BBB4F3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8B68A9-F7B8-4CA1-BE25-4969624AB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51CBAB-73D6-4B4F-8CE3-F8C5A00A0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Legende: mit Pfeil nach links 4">
            <a:extLst>
              <a:ext uri="{FF2B5EF4-FFF2-40B4-BE49-F238E27FC236}">
                <a16:creationId xmlns:a16="http://schemas.microsoft.com/office/drawing/2014/main" id="{EEB94972-9BB2-45D4-82B5-FDF7B99B1956}"/>
              </a:ext>
            </a:extLst>
          </p:cNvPr>
          <p:cNvSpPr/>
          <p:nvPr/>
        </p:nvSpPr>
        <p:spPr>
          <a:xfrm>
            <a:off x="6428509" y="4179970"/>
            <a:ext cx="2613892" cy="1334139"/>
          </a:xfrm>
          <a:prstGeom prst="leftArrowCallout">
            <a:avLst>
              <a:gd name="adj1" fmla="val 5538"/>
              <a:gd name="adj2" fmla="val 11400"/>
              <a:gd name="adj3" fmla="val 11830"/>
              <a:gd name="adj4" fmla="val 90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4BA6EB-6B0A-4E5B-BF47-FEB19A41436B}"/>
              </a:ext>
            </a:extLst>
          </p:cNvPr>
          <p:cNvSpPr txBox="1"/>
          <p:nvPr/>
        </p:nvSpPr>
        <p:spPr>
          <a:xfrm>
            <a:off x="6742544" y="4227597"/>
            <a:ext cx="2235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Nähere Infos zum Nutzen der </a:t>
            </a:r>
            <a:r>
              <a:rPr lang="de-DE" sz="1400" dirty="0" err="1">
                <a:solidFill>
                  <a:schemeClr val="tx2"/>
                </a:solidFill>
              </a:rPr>
              <a:t>Fokusbox</a:t>
            </a:r>
            <a:r>
              <a:rPr lang="de-DE" sz="1400" dirty="0"/>
              <a:t> </a:t>
            </a:r>
            <a:r>
              <a:rPr lang="de-DE" sz="1400" dirty="0">
                <a:solidFill>
                  <a:schemeClr val="bg1"/>
                </a:solidFill>
              </a:rPr>
              <a:t>finden Sie </a:t>
            </a:r>
            <a:r>
              <a:rPr lang="de-DE" sz="1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de-DE" sz="1400" dirty="0"/>
              <a:t>.</a:t>
            </a:r>
            <a:br>
              <a:rPr lang="de-DE" sz="1400" dirty="0"/>
            </a:br>
            <a:r>
              <a:rPr lang="de-DE" sz="1400" dirty="0">
                <a:solidFill>
                  <a:schemeClr val="bg1"/>
                </a:solidFill>
              </a:rPr>
              <a:t>Weitere</a:t>
            </a:r>
            <a:r>
              <a:rPr lang="de-DE" sz="1400" dirty="0"/>
              <a:t> </a:t>
            </a:r>
            <a:r>
              <a:rPr lang="de-DE" sz="1400" dirty="0">
                <a:solidFill>
                  <a:schemeClr val="tx2"/>
                </a:solidFill>
              </a:rPr>
              <a:t>Zusatzfarben</a:t>
            </a:r>
            <a:r>
              <a:rPr lang="de-DE" sz="1400" dirty="0"/>
              <a:t> </a:t>
            </a:r>
            <a:r>
              <a:rPr lang="de-DE" sz="1400" dirty="0">
                <a:solidFill>
                  <a:schemeClr val="bg1"/>
                </a:solidFill>
              </a:rPr>
              <a:t>finden Sie </a:t>
            </a:r>
            <a:r>
              <a:rPr lang="de-DE" sz="1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de-D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23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642DA23-3573-4667-80C1-6949BBB4F3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8B68A9-F7B8-4CA1-BE25-4969624AB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51CBAB-73D6-4B4F-8CE3-F8C5A00A0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Legende: mit Pfeil nach links 4">
            <a:extLst>
              <a:ext uri="{FF2B5EF4-FFF2-40B4-BE49-F238E27FC236}">
                <a16:creationId xmlns:a16="http://schemas.microsoft.com/office/drawing/2014/main" id="{EEB94972-9BB2-45D4-82B5-FDF7B99B1956}"/>
              </a:ext>
            </a:extLst>
          </p:cNvPr>
          <p:cNvSpPr/>
          <p:nvPr/>
        </p:nvSpPr>
        <p:spPr>
          <a:xfrm>
            <a:off x="6428509" y="4179970"/>
            <a:ext cx="2613892" cy="1334139"/>
          </a:xfrm>
          <a:prstGeom prst="leftArrowCallout">
            <a:avLst>
              <a:gd name="adj1" fmla="val 5538"/>
              <a:gd name="adj2" fmla="val 11400"/>
              <a:gd name="adj3" fmla="val 11830"/>
              <a:gd name="adj4" fmla="val 90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4BA6EB-6B0A-4E5B-BF47-FEB19A41436B}"/>
              </a:ext>
            </a:extLst>
          </p:cNvPr>
          <p:cNvSpPr txBox="1"/>
          <p:nvPr/>
        </p:nvSpPr>
        <p:spPr>
          <a:xfrm>
            <a:off x="6742544" y="4227597"/>
            <a:ext cx="2235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Nähere Infos zum Nutzen der </a:t>
            </a:r>
            <a:r>
              <a:rPr lang="de-DE" sz="1400" dirty="0" err="1">
                <a:solidFill>
                  <a:schemeClr val="tx2"/>
                </a:solidFill>
              </a:rPr>
              <a:t>Fokusbox</a:t>
            </a:r>
            <a:r>
              <a:rPr lang="de-DE" sz="1400" dirty="0"/>
              <a:t> </a:t>
            </a:r>
            <a:r>
              <a:rPr lang="de-DE" sz="1400" dirty="0">
                <a:solidFill>
                  <a:schemeClr val="bg1"/>
                </a:solidFill>
              </a:rPr>
              <a:t>finden Sie </a:t>
            </a:r>
            <a:r>
              <a:rPr lang="de-DE" sz="1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de-DE" sz="1400" dirty="0"/>
              <a:t>.</a:t>
            </a:r>
            <a:br>
              <a:rPr lang="de-DE" sz="1400" dirty="0"/>
            </a:br>
            <a:r>
              <a:rPr lang="de-DE" sz="1400" dirty="0">
                <a:solidFill>
                  <a:schemeClr val="bg1"/>
                </a:solidFill>
              </a:rPr>
              <a:t>Weitere</a:t>
            </a:r>
            <a:r>
              <a:rPr lang="de-DE" sz="1400" dirty="0"/>
              <a:t> </a:t>
            </a:r>
            <a:r>
              <a:rPr lang="de-DE" sz="1400" dirty="0">
                <a:solidFill>
                  <a:schemeClr val="tx2"/>
                </a:solidFill>
              </a:rPr>
              <a:t>Zusatzfarben</a:t>
            </a:r>
            <a:r>
              <a:rPr lang="de-DE" sz="1400" dirty="0"/>
              <a:t> </a:t>
            </a:r>
            <a:r>
              <a:rPr lang="de-DE" sz="1400" dirty="0">
                <a:solidFill>
                  <a:schemeClr val="bg1"/>
                </a:solidFill>
              </a:rPr>
              <a:t>finden Sie </a:t>
            </a:r>
            <a:r>
              <a:rPr lang="de-DE" sz="1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de-D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0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AA0F37-3604-4B9B-9E8E-F1EC07F8F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E40F0E-A350-4090-91A3-EDE3701C4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5137E7-9D5A-4209-B03A-4BB1853FF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923448"/>
      </p:ext>
    </p:extLst>
  </p:cSld>
  <p:clrMapOvr>
    <a:masterClrMapping/>
  </p:clrMapOvr>
</p:sld>
</file>

<file path=ppt/theme/theme1.xml><?xml version="1.0" encoding="utf-8"?>
<a:theme xmlns:a="http://schemas.openxmlformats.org/drawingml/2006/main" name="Allgemeine Folien">
  <a:themeElements>
    <a:clrScheme name="UNIVERSITÄT DUISBURG ESSEN">
      <a:dk1>
        <a:srgbClr val="000000"/>
      </a:dk1>
      <a:lt1>
        <a:srgbClr val="FFFFFF"/>
      </a:lt1>
      <a:dk2>
        <a:srgbClr val="004C93"/>
      </a:dk2>
      <a:lt2>
        <a:srgbClr val="EFE4BF"/>
      </a:lt2>
      <a:accent1>
        <a:srgbClr val="EC7206"/>
      </a:accent1>
      <a:accent2>
        <a:srgbClr val="61A27C"/>
      </a:accent2>
      <a:accent3>
        <a:srgbClr val="B8103B"/>
      </a:accent3>
      <a:accent4>
        <a:srgbClr val="FECA00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E-20-0003 PPT ÜBERARBEITUNG RZ" id="{A3077141-3387-AE4A-B558-E37B166E368A}" vid="{001D1036-8C35-4B4A-BF8F-3409DA0C2135}"/>
    </a:ext>
  </a:extLst>
</a:theme>
</file>

<file path=ppt/theme/theme2.xml><?xml version="1.0" encoding="utf-8"?>
<a:theme xmlns:a="http://schemas.openxmlformats.org/drawingml/2006/main" name="Inhaltsfolien (Schlicht)">
  <a:themeElements>
    <a:clrScheme name="UNIVERSITÄT DUISBURG ESSEN">
      <a:dk1>
        <a:srgbClr val="000000"/>
      </a:dk1>
      <a:lt1>
        <a:srgbClr val="FFFFFF"/>
      </a:lt1>
      <a:dk2>
        <a:srgbClr val="004C93"/>
      </a:dk2>
      <a:lt2>
        <a:srgbClr val="EFE4BF"/>
      </a:lt2>
      <a:accent1>
        <a:srgbClr val="EC7206"/>
      </a:accent1>
      <a:accent2>
        <a:srgbClr val="61A27C"/>
      </a:accent2>
      <a:accent3>
        <a:srgbClr val="B8103B"/>
      </a:accent3>
      <a:accent4>
        <a:srgbClr val="FECA00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1" i="1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DE-20-0003 PPT ÜBERARBEITUNG RZ" id="{A3077141-3387-AE4A-B558-E37B166E368A}" vid="{DF5886AA-A43E-B246-BD49-51AE21586EFF}"/>
    </a:ext>
  </a:extLst>
</a:theme>
</file>

<file path=ppt/theme/theme3.xml><?xml version="1.0" encoding="utf-8"?>
<a:theme xmlns:a="http://schemas.openxmlformats.org/drawingml/2006/main" name="Inhaltsfolien (Schmuck)">
  <a:themeElements>
    <a:clrScheme name="UNIVERSITÄT DUISBURG ESSEN">
      <a:dk1>
        <a:srgbClr val="000000"/>
      </a:dk1>
      <a:lt1>
        <a:srgbClr val="FFFFFF"/>
      </a:lt1>
      <a:dk2>
        <a:srgbClr val="004C93"/>
      </a:dk2>
      <a:lt2>
        <a:srgbClr val="EFE4BF"/>
      </a:lt2>
      <a:accent1>
        <a:srgbClr val="EC7206"/>
      </a:accent1>
      <a:accent2>
        <a:srgbClr val="61A27C"/>
      </a:accent2>
      <a:accent3>
        <a:srgbClr val="B8103B"/>
      </a:accent3>
      <a:accent4>
        <a:srgbClr val="FECA00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E-20-0003 PPT ÜBERARBEITUNG RZ" id="{A3077141-3387-AE4A-B558-E37B166E368A}" vid="{92C61122-91CB-9C49-B978-D45E0BE0A61C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</Words>
  <Application>Microsoft Office PowerPoint</Application>
  <PresentationFormat>Bildschirmpräsentation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Calibri</vt:lpstr>
      <vt:lpstr>Courier New</vt:lpstr>
      <vt:lpstr>Lucida Grande</vt:lpstr>
      <vt:lpstr>Symbol</vt:lpstr>
      <vt:lpstr>Wingdings</vt:lpstr>
      <vt:lpstr>Allgemeine Folien</vt:lpstr>
      <vt:lpstr>Inhaltsfolien (Schlicht)</vt:lpstr>
      <vt:lpstr>Inhaltsfolien (Schmuck)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Benedikt Look</cp:lastModifiedBy>
  <cp:revision>83</cp:revision>
  <dcterms:created xsi:type="dcterms:W3CDTF">2020-12-09T14:30:18Z</dcterms:created>
  <dcterms:modified xsi:type="dcterms:W3CDTF">2024-10-29T09:01:58Z</dcterms:modified>
</cp:coreProperties>
</file>