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1pPr>
    <a:lvl2pPr marL="646755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2pPr>
    <a:lvl3pPr marL="1293510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3pPr>
    <a:lvl4pPr marL="1940265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4pPr>
    <a:lvl5pPr marL="2587020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5pPr>
    <a:lvl6pPr marL="3233776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6pPr>
    <a:lvl7pPr marL="3880531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7pPr>
    <a:lvl8pPr marL="4527286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8pPr>
    <a:lvl9pPr marL="5174041" algn="l" defTabSz="646755" rtl="0" eaLnBrk="1" latinLnBrk="0" hangingPunct="1">
      <a:defRPr sz="25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3"/>
    <a:srgbClr val="DCEAF7"/>
    <a:srgbClr val="004C93"/>
    <a:srgbClr val="18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7"/>
  </p:normalViewPr>
  <p:slideViewPr>
    <p:cSldViewPr snapToGrid="0">
      <p:cViewPr>
        <p:scale>
          <a:sx n="27" d="100"/>
          <a:sy n="27" d="100"/>
        </p:scale>
        <p:origin x="1022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7005157"/>
            <a:ext cx="25733931" cy="14902050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6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08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34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22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10671229"/>
            <a:ext cx="26112372" cy="17805173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28644846"/>
            <a:ext cx="26112372" cy="936332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1"/>
            <a:ext cx="12866966" cy="2715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11394521"/>
            <a:ext cx="12866966" cy="2715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5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4"/>
            <a:ext cx="26112372" cy="827341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5"/>
            <a:ext cx="12807832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5"/>
            <a:ext cx="12870909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7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08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14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3" y="2853585"/>
            <a:ext cx="9764545" cy="9987544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6" cy="30418415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3" y="12841130"/>
            <a:ext cx="9764545" cy="23789780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10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3" y="2853585"/>
            <a:ext cx="9764545" cy="9987544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6" cy="30418415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3" y="12841130"/>
            <a:ext cx="9764545" cy="23789780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7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4"/>
            <a:ext cx="26112372" cy="8273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1"/>
            <a:ext cx="26112372" cy="2715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7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45DA9-1481-AC4B-9B82-CA0421C9742B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7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7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2FA03-B7EF-0747-90A9-5C03D70A66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0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elge.goman@uni-due.de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766D4CB-7892-4DEB-AF37-D52A0A196148}"/>
              </a:ext>
            </a:extLst>
          </p:cNvPr>
          <p:cNvGrpSpPr/>
          <p:nvPr/>
        </p:nvGrpSpPr>
        <p:grpSpPr>
          <a:xfrm>
            <a:off x="1691611" y="1187116"/>
            <a:ext cx="27051717" cy="40066869"/>
            <a:chOff x="1691611" y="1187116"/>
            <a:chExt cx="27051717" cy="40066869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E42156A-009C-F741-67E6-8F8EADE58D39}"/>
                </a:ext>
              </a:extLst>
            </p:cNvPr>
            <p:cNvSpPr txBox="1"/>
            <p:nvPr/>
          </p:nvSpPr>
          <p:spPr>
            <a:xfrm>
              <a:off x="9799847" y="21215336"/>
              <a:ext cx="10708104" cy="48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de-DE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74AAECD7-E732-4466-B856-B1F85AE3E947}"/>
                </a:ext>
              </a:extLst>
            </p:cNvPr>
            <p:cNvSpPr txBox="1"/>
            <p:nvPr/>
          </p:nvSpPr>
          <p:spPr>
            <a:xfrm rot="16200000">
              <a:off x="-16643914" y="19899067"/>
              <a:ext cx="38339862" cy="1668809"/>
            </a:xfrm>
            <a:prstGeom prst="rect">
              <a:avLst/>
            </a:prstGeom>
            <a:solidFill>
              <a:srgbClr val="004A93"/>
            </a:solidFill>
          </p:spPr>
          <p:txBody>
            <a:bodyPr wrap="square" lIns="360000" tIns="180000" rIns="360000" bIns="180000" rtlCol="0">
              <a:spAutoFit/>
            </a:bodyPr>
            <a:lstStyle/>
            <a:p>
              <a:r>
                <a:rPr lang="de-DE" sz="85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  30.06.2026  </a:t>
              </a:r>
              <a:r>
                <a:rPr lang="de-DE" sz="8500" dirty="0">
                  <a:solidFill>
                    <a:schemeClr val="bg1"/>
                  </a:solidFill>
                  <a:latin typeface="Officina Sans ITC Pro Book" panose="020C0506030503020204" pitchFamily="34" charset="77"/>
                  <a:sym typeface="Wingdings" panose="05000000000000000000" pitchFamily="2" charset="2"/>
                </a:rPr>
                <a:t></a:t>
              </a:r>
              <a:r>
                <a:rPr lang="de-DE" sz="85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  2. Netzwerktag: Digitalität in den Geisteswissenschaften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587332B-66A6-45E5-9F42-1C7681016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49140" y="36079923"/>
              <a:ext cx="3701422" cy="370142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1980805-DC0F-4839-8137-ACEA8179C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6873" y="1187116"/>
              <a:ext cx="2919717" cy="2712224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BF7AF35-B59A-4BB4-ADF4-57FD41A25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09708" y="1339051"/>
              <a:ext cx="3687586" cy="3534915"/>
            </a:xfrm>
            <a:prstGeom prst="rect">
              <a:avLst/>
            </a:prstGeom>
          </p:spPr>
        </p:pic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BAA455A-2DEA-4253-A72E-D00D684AB2B9}"/>
                </a:ext>
              </a:extLst>
            </p:cNvPr>
            <p:cNvGrpSpPr/>
            <p:nvPr/>
          </p:nvGrpSpPr>
          <p:grpSpPr>
            <a:xfrm>
              <a:off x="24527706" y="1249654"/>
              <a:ext cx="4215622" cy="3953237"/>
              <a:chOff x="24527706" y="1249654"/>
              <a:chExt cx="4215622" cy="3953237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4334195-CB60-43C0-B585-7F54B7619042}"/>
                  </a:ext>
                </a:extLst>
              </p:cNvPr>
              <p:cNvSpPr txBox="1"/>
              <p:nvPr/>
            </p:nvSpPr>
            <p:spPr>
              <a:xfrm rot="20716086">
                <a:off x="24527706" y="1306475"/>
                <a:ext cx="4215622" cy="3896416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20690452"/>
                  </a:avLst>
                </a:prstTxWarp>
                <a:spAutoFit/>
              </a:bodyPr>
              <a:lstStyle/>
              <a:p>
                <a:pPr algn="ctr"/>
                <a:r>
                  <a:rPr lang="de-DE" sz="4500" b="1" spc="200" dirty="0">
                    <a:solidFill>
                      <a:srgbClr val="004A9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GEISTESWISSENSCHAFTEN</a:t>
                </a:r>
              </a:p>
            </p:txBody>
          </p: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B230D52-9064-4F34-8488-49B9155FF312}"/>
                  </a:ext>
                </a:extLst>
              </p:cNvPr>
              <p:cNvSpPr txBox="1"/>
              <p:nvPr/>
            </p:nvSpPr>
            <p:spPr>
              <a:xfrm rot="20026420">
                <a:off x="24705083" y="1249654"/>
                <a:ext cx="3680607" cy="3561347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0971537"/>
                  </a:avLst>
                </a:prstTxWarp>
                <a:spAutoFit/>
              </a:bodyPr>
              <a:lstStyle/>
              <a:p>
                <a:pPr algn="ctr"/>
                <a:r>
                  <a:rPr lang="de-DE" sz="4500" b="1" dirty="0">
                    <a:solidFill>
                      <a:srgbClr val="004A9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DIGITALITÄT IN DEN</a:t>
                </a:r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E3FAD74-4ED4-458D-B493-C6B2B3495B61}"/>
                </a:ext>
              </a:extLst>
            </p:cNvPr>
            <p:cNvSpPr txBox="1"/>
            <p:nvPr/>
          </p:nvSpPr>
          <p:spPr>
            <a:xfrm>
              <a:off x="1691611" y="39807435"/>
              <a:ext cx="26316101" cy="1446550"/>
            </a:xfrm>
            <a:prstGeom prst="rect">
              <a:avLst/>
            </a:prstGeom>
            <a:solidFill>
              <a:srgbClr val="004A9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88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https://</a:t>
              </a:r>
              <a:r>
                <a:rPr lang="de-DE" sz="8800" dirty="0" err="1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www.uni-due.de</a:t>
              </a:r>
              <a:r>
                <a:rPr lang="de-DE" sz="88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/</a:t>
              </a:r>
              <a:r>
                <a:rPr lang="de-DE" sz="8800" dirty="0" err="1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geisteswissenschaften</a:t>
              </a:r>
              <a:r>
                <a:rPr lang="de-DE" sz="8800" dirty="0">
                  <a:solidFill>
                    <a:schemeClr val="bg1"/>
                  </a:solidFill>
                  <a:latin typeface="Officina Sans ITC Pro Book" panose="020C0506030503020204" pitchFamily="34" charset="77"/>
                </a:rPr>
                <a:t>/ 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2644ED3-61E3-4AEB-8C85-8933E62D949E}"/>
                </a:ext>
              </a:extLst>
            </p:cNvPr>
            <p:cNvSpPr/>
            <p:nvPr/>
          </p:nvSpPr>
          <p:spPr>
            <a:xfrm>
              <a:off x="2133600" y="3951642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46006EE7-AB3B-A43D-34C6-05705B22F0E5}"/>
              </a:ext>
            </a:extLst>
          </p:cNvPr>
          <p:cNvSpPr txBox="1"/>
          <p:nvPr/>
        </p:nvSpPr>
        <p:spPr>
          <a:xfrm>
            <a:off x="4973361" y="1815079"/>
            <a:ext cx="181581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500" dirty="0">
                <a:latin typeface="Officina Sans ITC Pro Book" panose="020C0506030503020204" pitchFamily="34" charset="77"/>
              </a:rPr>
              <a:t>PROJEKT-TITEL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019291-38D8-4E53-B0B4-56C7A2FA4D72}"/>
              </a:ext>
            </a:extLst>
          </p:cNvPr>
          <p:cNvSpPr txBox="1"/>
          <p:nvPr/>
        </p:nvSpPr>
        <p:spPr>
          <a:xfrm>
            <a:off x="5036122" y="3598383"/>
            <a:ext cx="181581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dirty="0">
                <a:latin typeface="Officina Sans ITC Pro Book" panose="020C0506030503020204" pitchFamily="34" charset="77"/>
              </a:rPr>
              <a:t>Maria Muster, Benno Beispiel &amp; Alina </a:t>
            </a:r>
            <a:r>
              <a:rPr lang="de-DE" sz="5500" dirty="0" err="1">
                <a:latin typeface="Officina Sans ITC Pro Book" panose="020C0506030503020204" pitchFamily="34" charset="77"/>
              </a:rPr>
              <a:t>Auchdabei</a:t>
            </a:r>
            <a:endParaRPr lang="de-DE" sz="5500" dirty="0">
              <a:latin typeface="Officina Sans ITC Pro Book" panose="020C0506030503020204" pitchFamily="34" charset="77"/>
            </a:endParaRPr>
          </a:p>
          <a:p>
            <a:r>
              <a:rPr lang="de-DE" sz="4000" dirty="0">
                <a:latin typeface="Officina Sans ITC Pro Book" panose="020C0506030503020204" pitchFamily="34" charset="77"/>
              </a:rPr>
              <a:t>Institut für Musterwissenschaften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3D68908-EFEC-5294-23CA-2D8858188825}"/>
              </a:ext>
            </a:extLst>
          </p:cNvPr>
          <p:cNvSpPr txBox="1"/>
          <p:nvPr/>
        </p:nvSpPr>
        <p:spPr>
          <a:xfrm>
            <a:off x="3968412" y="5824083"/>
            <a:ext cx="82043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PROJEKTBESCHREIBUNG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C4E416C-FC7C-5404-0A9C-D4EAD2FD9A3D}"/>
              </a:ext>
            </a:extLst>
          </p:cNvPr>
          <p:cNvSpPr txBox="1"/>
          <p:nvPr/>
        </p:nvSpPr>
        <p:spPr>
          <a:xfrm>
            <a:off x="4059097" y="36540070"/>
            <a:ext cx="19491368" cy="3056561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180000" rIns="360000" bIns="180000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KONTAKT</a:t>
            </a:r>
          </a:p>
          <a:p>
            <a:r>
              <a:rPr lang="de-DE" sz="3200" dirty="0">
                <a:latin typeface="Officina Sans ITC Pro Book" panose="020C0506030503020204" pitchFamily="34" charset="77"/>
              </a:rPr>
              <a:t>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rgänzen Sie hier bitte Kontaktinformation. Gerne mit Bild, Arbeitsgruppen- und Projektlogos u. dgl.</a:t>
            </a:r>
          </a:p>
          <a:p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de-D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3C15646-D4C1-6147-25B5-35B72CBFA426}"/>
              </a:ext>
            </a:extLst>
          </p:cNvPr>
          <p:cNvSpPr txBox="1"/>
          <p:nvPr/>
        </p:nvSpPr>
        <p:spPr>
          <a:xfrm>
            <a:off x="3961034" y="22101756"/>
            <a:ext cx="61884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ÜBERSCHRIFT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8F1425D-2ADE-C39A-BC1B-7698E57CF5A8}"/>
              </a:ext>
            </a:extLst>
          </p:cNvPr>
          <p:cNvSpPr txBox="1"/>
          <p:nvPr/>
        </p:nvSpPr>
        <p:spPr>
          <a:xfrm>
            <a:off x="16339827" y="22116680"/>
            <a:ext cx="61884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ÜBERSCHRIFT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F4420E9-AA81-45D7-A072-892365DA908C}"/>
              </a:ext>
            </a:extLst>
          </p:cNvPr>
          <p:cNvSpPr txBox="1"/>
          <p:nvPr/>
        </p:nvSpPr>
        <p:spPr>
          <a:xfrm>
            <a:off x="4059097" y="23161764"/>
            <a:ext cx="11206310" cy="82675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360000" tIns="360000" rIns="360000" bIns="36000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erat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commodo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erat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D87B572-94BF-470A-AF8B-06CC0CCB233E}"/>
              </a:ext>
            </a:extLst>
          </p:cNvPr>
          <p:cNvSpPr txBox="1"/>
          <p:nvPr/>
        </p:nvSpPr>
        <p:spPr>
          <a:xfrm>
            <a:off x="16448600" y="23158974"/>
            <a:ext cx="11206310" cy="82675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360000" tIns="360000" rIns="360000" bIns="36000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erat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commodo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erat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de-DE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1661EFF-6D03-4133-8CED-66B9050DE8B9}"/>
              </a:ext>
            </a:extLst>
          </p:cNvPr>
          <p:cNvSpPr txBox="1"/>
          <p:nvPr/>
        </p:nvSpPr>
        <p:spPr>
          <a:xfrm>
            <a:off x="4059097" y="32239986"/>
            <a:ext cx="23595814" cy="3672114"/>
          </a:xfrm>
          <a:prstGeom prst="rect">
            <a:avLst/>
          </a:prstGeom>
          <a:solidFill>
            <a:srgbClr val="DCEAF7"/>
          </a:solidFill>
        </p:spPr>
        <p:txBody>
          <a:bodyPr wrap="square" lIns="360000" tIns="180000" rIns="360000" bIns="180000" rtlCol="0">
            <a:spAutoFit/>
          </a:bodyPr>
          <a:lstStyle/>
          <a:p>
            <a:r>
              <a:rPr lang="de-DE" sz="5500" b="1" dirty="0">
                <a:latin typeface="Officina Sans ITC Pro Book" panose="020C0506030503020204" pitchFamily="34" charset="77"/>
              </a:rPr>
              <a:t>REFERENZEN</a:t>
            </a:r>
          </a:p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Literaturangaben, Verweise auf Websites/digitale Ressourcen etc.</a:t>
            </a:r>
          </a:p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Literaturangaben, Verweise auf Websites/digitale Ressourcen etc.</a:t>
            </a:r>
          </a:p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Literaturangaben, Verweise auf Websites/digitale Ressourcen etc.</a:t>
            </a:r>
          </a:p>
          <a:p>
            <a:r>
              <a:rPr lang="de-D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Literaturangaben, Verweise auf Websites/digitale Ressourcen etc.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E51FDAB-9BAA-4E13-AE14-C12FA41EF2DA}"/>
              </a:ext>
            </a:extLst>
          </p:cNvPr>
          <p:cNvSpPr txBox="1"/>
          <p:nvPr/>
        </p:nvSpPr>
        <p:spPr>
          <a:xfrm>
            <a:off x="4059097" y="6944362"/>
            <a:ext cx="23803209" cy="147308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360000" tIns="360000" rIns="360000" bIns="36000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b="1" dirty="0">
                <a:latin typeface="Officina Sans ITC Pro Book" panose="020C0506030503020204" pitchFamily="34" charset="77"/>
              </a:rPr>
              <a:t>Hinweise zum Design und zur Einreichung des Posters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b="1" dirty="0">
                <a:latin typeface="Officina Sans ITC Pro Book" panose="020C0506030503020204" pitchFamily="34" charset="77"/>
              </a:rPr>
              <a:t>Gestaltung: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Sie können die eingefügten Überschriften gerne anpassen und ergänzen sowie </a:t>
            </a:r>
            <a:r>
              <a:rPr lang="de-DE" sz="4000" dirty="0" err="1">
                <a:latin typeface="Officina Sans ITC Pro Book" panose="020C0506030503020204" pitchFamily="34" charset="77"/>
              </a:rPr>
              <a:t>Textboxen</a:t>
            </a:r>
            <a:r>
              <a:rPr lang="de-DE" sz="4000" dirty="0">
                <a:latin typeface="Officina Sans ITC Pro Book" panose="020C0506030503020204" pitchFamily="34" charset="77"/>
              </a:rPr>
              <a:t> beliebig </a:t>
            </a:r>
            <a:r>
              <a:rPr lang="de-DE" sz="4000" dirty="0" err="1">
                <a:latin typeface="Officina Sans ITC Pro Book" panose="020C0506030503020204" pitchFamily="34" charset="77"/>
              </a:rPr>
              <a:t>platzieren</a:t>
            </a:r>
            <a:r>
              <a:rPr lang="de-DE" sz="4000" dirty="0">
                <a:latin typeface="Officina Sans ITC Pro Book" panose="020C0506030503020204" pitchFamily="34" charset="77"/>
              </a:rPr>
              <a:t> und in der Größe verändern.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Die Gestaltung der </a:t>
            </a:r>
            <a:r>
              <a:rPr lang="de-DE" sz="4000" dirty="0" err="1">
                <a:latin typeface="Officina Sans ITC Pro Book" panose="020C0506030503020204" pitchFamily="34" charset="77"/>
              </a:rPr>
              <a:t>Textboxen</a:t>
            </a:r>
            <a:r>
              <a:rPr lang="de-DE" sz="4000" dirty="0">
                <a:latin typeface="Officina Sans ITC Pro Book" panose="020C0506030503020204" pitchFamily="34" charset="77"/>
              </a:rPr>
              <a:t> hat unverbindlichen Vorschlagscharakter. Der Projekttitel bzw. dessen erste Zeile sollte aber vertikal bündig mit dem UDE-Logo </a:t>
            </a:r>
            <a:r>
              <a:rPr lang="de-DE" sz="4000" dirty="0" err="1">
                <a:latin typeface="Officina Sans ITC Pro Book" panose="020C0506030503020204" pitchFamily="34" charset="77"/>
              </a:rPr>
              <a:t>platziert</a:t>
            </a:r>
            <a:r>
              <a:rPr lang="de-DE" sz="4000" dirty="0">
                <a:latin typeface="Officina Sans ITC Pro Book" panose="020C0506030503020204" pitchFamily="34" charset="77"/>
              </a:rPr>
              <a:t> bleiben.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Nutzen Sie Bilder und Grafikelemente für eine ansprechende Gestaltung.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Wir veröffentlichen Ihr Poster zusammen mit einer kurzen Projektbeschreibung zusätzlich auf den Digitalisierungs-Seiten der Fakultät im Internet. </a:t>
            </a:r>
            <a:r>
              <a:rPr lang="de-DE" sz="4000" u="sng" dirty="0">
                <a:latin typeface="Officina Sans ITC Pro Book" panose="020C0506030503020204" pitchFamily="34" charset="77"/>
              </a:rPr>
              <a:t>Bitte achten Sie daher darauf, nur solche Bilder und Grafikelemente zu verwenden, für die sie über die Bildrechte verfügen oder die in geeigneter Weise lizenziert sind.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u="sng" dirty="0">
                <a:latin typeface="Officina Sans ITC Pro Book" panose="020C0506030503020204" pitchFamily="34" charset="77"/>
              </a:rPr>
              <a:t>Einreichung und Druck: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Bitte geben Sie dem Poster einen eindeutigen Dateinamen: </a:t>
            </a:r>
            <a:r>
              <a:rPr lang="de-DE" sz="4000" dirty="0" err="1">
                <a:latin typeface="Officina Sans ITC Pro Book" panose="020C0506030503020204" pitchFamily="34" charset="77"/>
              </a:rPr>
              <a:t>Ihrname</a:t>
            </a:r>
            <a:r>
              <a:rPr lang="de-DE" sz="4000" dirty="0">
                <a:latin typeface="Officina Sans ITC Pro Book" panose="020C0506030503020204" pitchFamily="34" charset="77"/>
              </a:rPr>
              <a:t>-Poster-</a:t>
            </a:r>
            <a:r>
              <a:rPr lang="de-DE" sz="4000" dirty="0" err="1">
                <a:latin typeface="Officina Sans ITC Pro Book" panose="020C0506030503020204" pitchFamily="34" charset="77"/>
              </a:rPr>
              <a:t>NWGeiwi25.pdf</a:t>
            </a:r>
            <a:endParaRPr lang="de-DE" sz="4000" dirty="0">
              <a:latin typeface="Officina Sans ITC Pro Book" panose="020C0506030503020204" pitchFamily="34" charset="77"/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Mailen Sie Ihr Poster als PDF-Druckdatei zusammen mit einem Abstract für die Veröffentlichung im Netz (max. 1500 Zeichen) bis zum </a:t>
            </a:r>
            <a:r>
              <a:rPr lang="de-DE" sz="4000" b="1" u="sng" dirty="0">
                <a:solidFill>
                  <a:srgbClr val="FF0000"/>
                </a:solidFill>
                <a:latin typeface="Officina Sans ITC Pro Book" panose="020C0506030503020204" pitchFamily="34" charset="77"/>
              </a:rPr>
              <a:t>15.06.2025</a:t>
            </a:r>
            <a:r>
              <a:rPr lang="de-DE" sz="4000" dirty="0">
                <a:latin typeface="Officina Sans ITC Pro Book" panose="020C0506030503020204" pitchFamily="34" charset="77"/>
              </a:rPr>
              <a:t> an </a:t>
            </a:r>
            <a:br>
              <a:rPr lang="de-DE" sz="4000" dirty="0">
                <a:latin typeface="Officina Sans ITC Pro Book" panose="020C0506030503020204" pitchFamily="34" charset="77"/>
              </a:rPr>
            </a:br>
            <a:r>
              <a:rPr lang="de-DE" sz="4000" dirty="0">
                <a:latin typeface="Officina Sans ITC Pro Book" panose="020C0506030503020204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helge.goman@uni-due.de</a:t>
            </a:r>
            <a:r>
              <a:rPr lang="de-DE" sz="4000" dirty="0">
                <a:latin typeface="Officina Sans ITC Pro Book" panose="020C0506030503020204" pitchFamily="34" charset="77"/>
              </a:rPr>
              <a:t>.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4000" dirty="0">
                <a:latin typeface="Officina Sans ITC Pro Book" panose="020C0506030503020204" pitchFamily="34" charset="77"/>
              </a:rPr>
              <a:t>Wir geben Ihr Poster im DIN-</a:t>
            </a:r>
            <a:r>
              <a:rPr lang="de-DE" sz="4000" dirty="0" err="1">
                <a:latin typeface="Officina Sans ITC Pro Book" panose="020C0506030503020204" pitchFamily="34" charset="77"/>
              </a:rPr>
              <a:t>A0</a:t>
            </a:r>
            <a:r>
              <a:rPr lang="de-DE" sz="4000" dirty="0">
                <a:latin typeface="Officina Sans ITC Pro Book" panose="020C0506030503020204" pitchFamily="34" charset="77"/>
              </a:rPr>
              <a:t>-Format in den Druck und stellen es auf dem Netzwerktag aus. Wir gehen davon aus, </a:t>
            </a:r>
            <a:r>
              <a:rPr lang="de-DE" sz="4000" dirty="0" err="1">
                <a:latin typeface="Officina Sans ITC Pro Book" panose="020C0506030503020204" pitchFamily="34" charset="77"/>
              </a:rPr>
              <a:t>dass</a:t>
            </a:r>
            <a:r>
              <a:rPr lang="de-DE" sz="4000" dirty="0">
                <a:latin typeface="Officina Sans ITC Pro Book" panose="020C0506030503020204" pitchFamily="34" charset="77"/>
              </a:rPr>
              <a:t> während der </a:t>
            </a:r>
            <a:r>
              <a:rPr lang="de-DE" sz="4000" dirty="0" err="1">
                <a:latin typeface="Officina Sans ITC Pro Book" panose="020C0506030503020204" pitchFamily="34" charset="77"/>
              </a:rPr>
              <a:t>Posterausstellung</a:t>
            </a:r>
            <a:r>
              <a:rPr lang="de-DE" sz="4000" dirty="0">
                <a:latin typeface="Officina Sans ITC Pro Book" panose="020C0506030503020204" pitchFamily="34" charset="77"/>
              </a:rPr>
              <a:t> mindestens </a:t>
            </a:r>
            <a:r>
              <a:rPr lang="de-DE" sz="4000" dirty="0" err="1">
                <a:latin typeface="Officina Sans ITC Pro Book" panose="020C0506030503020204" pitchFamily="34" charset="77"/>
              </a:rPr>
              <a:t>eine:r</a:t>
            </a:r>
            <a:r>
              <a:rPr lang="de-DE" sz="4000" dirty="0">
                <a:latin typeface="Officina Sans ITC Pro Book" panose="020C0506030503020204" pitchFamily="34" charset="77"/>
              </a:rPr>
              <a:t> der </a:t>
            </a:r>
            <a:r>
              <a:rPr lang="de-DE" sz="4000" dirty="0" err="1">
                <a:latin typeface="Officina Sans ITC Pro Book" panose="020C0506030503020204" pitchFamily="34" charset="77"/>
              </a:rPr>
              <a:t>Autor:innen</a:t>
            </a:r>
            <a:r>
              <a:rPr lang="de-DE" sz="4000" dirty="0">
                <a:latin typeface="Officina Sans ITC Pro Book" panose="020C0506030503020204" pitchFamily="34" charset="77"/>
              </a:rPr>
              <a:t> am Poster präsent ist.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dirty="0">
                <a:latin typeface="Officina Sans ITC Pro Book" panose="020C0506030503020204" pitchFamily="34" charset="77"/>
              </a:rPr>
              <a:t>Wir freuen uns auf Ihr Poster!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000" dirty="0">
                <a:latin typeface="Officina Sans ITC Pro Book" panose="020C0506030503020204" pitchFamily="34" charset="77"/>
              </a:rPr>
              <a:t>Herzliche Grüße vom </a:t>
            </a:r>
            <a:r>
              <a:rPr lang="de-DE" sz="4000" dirty="0" err="1">
                <a:latin typeface="Officina Sans ITC Pro Book" panose="020C0506030503020204" pitchFamily="34" charset="77"/>
              </a:rPr>
              <a:t>Orga</a:t>
            </a:r>
            <a:r>
              <a:rPr lang="de-DE" sz="4000" dirty="0">
                <a:latin typeface="Officina Sans ITC Pro Book" panose="020C0506030503020204" pitchFamily="34" charset="77"/>
              </a:rPr>
              <a:t>-Team des Netzwerktags (Beißwenger, Gryl, Fiedler, Goman, </a:t>
            </a:r>
            <a:r>
              <a:rPr lang="de-DE" sz="4000" dirty="0" err="1">
                <a:latin typeface="Officina Sans ITC Pro Book" panose="020C0506030503020204" pitchFamily="34" charset="77"/>
              </a:rPr>
              <a:t>Schiffbäumer</a:t>
            </a:r>
            <a:r>
              <a:rPr lang="de-DE" sz="4000" dirty="0">
                <a:latin typeface="Officina Sans ITC Pro Book" panose="020C0506030503020204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3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508</Words>
  <Application>Microsoft Office PowerPoint</Application>
  <PresentationFormat>Benutzerdefiniert</PresentationFormat>
  <Paragraphs>34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Officina Sans ITC Pro Book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Annette Hintze</dc:creator>
  <cp:lastModifiedBy>Inga Gryl</cp:lastModifiedBy>
  <cp:revision>34</cp:revision>
  <dcterms:created xsi:type="dcterms:W3CDTF">2025-02-19T09:52:44Z</dcterms:created>
  <dcterms:modified xsi:type="dcterms:W3CDTF">2026-04-15T20:16:03Z</dcterms:modified>
</cp:coreProperties>
</file>