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7" userDrawn="1">
          <p15:clr>
            <a:srgbClr val="A4A3A4"/>
          </p15:clr>
        </p15:guide>
        <p15:guide id="2" pos="4558" userDrawn="1">
          <p15:clr>
            <a:srgbClr val="A4A3A4"/>
          </p15:clr>
        </p15:guide>
        <p15:guide id="3" pos="1701" userDrawn="1">
          <p15:clr>
            <a:srgbClr val="A4A3A4"/>
          </p15:clr>
        </p15:guide>
        <p15:guide id="4" pos="1837" userDrawn="1">
          <p15:clr>
            <a:srgbClr val="A4A3A4"/>
          </p15:clr>
        </p15:guide>
        <p15:guide id="5" orient="horz" pos="62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3"/>
    <a:srgbClr val="CBD8E7"/>
    <a:srgbClr val="C9C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2969"/>
  </p:normalViewPr>
  <p:slideViewPr>
    <p:cSldViewPr snapToObjects="1">
      <p:cViewPr varScale="1">
        <p:scale>
          <a:sx n="57" d="100"/>
          <a:sy n="57" d="100"/>
        </p:scale>
        <p:origin x="2576" y="184"/>
      </p:cViewPr>
      <p:guideLst>
        <p:guide orient="horz" pos="827"/>
        <p:guide pos="4558"/>
        <p:guide pos="1701"/>
        <p:guide pos="1837"/>
        <p:guide orient="horz" pos="6225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6250-FA9E-164C-8C01-DA323F8E7605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FD835-077C-A349-9451-0AC279BF1B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für diese Folien</a:t>
            </a:r>
            <a:r>
              <a:rPr lang="de-DE" baseline="0" dirty="0"/>
              <a:t> benötigten Schriftarten „</a:t>
            </a:r>
            <a:r>
              <a:rPr lang="de-DE" baseline="0" dirty="0" err="1"/>
              <a:t>Officina</a:t>
            </a:r>
            <a:r>
              <a:rPr lang="de-DE" baseline="0" dirty="0"/>
              <a:t> Sans OS TC TT“ und „</a:t>
            </a:r>
            <a:r>
              <a:rPr lang="de-DE" baseline="0" dirty="0" err="1"/>
              <a:t>Minion</a:t>
            </a:r>
            <a:r>
              <a:rPr lang="de-DE" baseline="0" dirty="0"/>
              <a:t>“ finden Sie im Markenportal der UDE. Ob Ihre PowerPoint-Version das Plakat nicht korrekt anzeigt, können Sie anhand der beigefügten PDF überprüfen. Das Poster kann gern Ihrem Bedarf angepasst werden. Kontakt bei Fragen: Mira Arora, -4215, </a:t>
            </a:r>
            <a:r>
              <a:rPr lang="de-DE" baseline="0" dirty="0" err="1"/>
              <a:t>mira.arora@uni-due.de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FD835-077C-A349-9451-0AC279BF1B9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29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00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9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0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55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7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1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10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2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96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94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32CF-84A4-8640-B793-6F68CE4F74B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8283-BE42-A04F-B03A-4BBF15D2F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3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705526" y="1528665"/>
            <a:ext cx="4530299" cy="8353523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panose="02040503050201020203" pitchFamily="18" charset="0"/>
                <a:ea typeface="Minion Italic" charset="0"/>
                <a:cs typeface="Minion Italic" charset="0"/>
              </a:rPr>
              <a:t>10.00–11.00 Uhr</a:t>
            </a:r>
          </a:p>
          <a:p>
            <a:pPr marL="90170">
              <a:spcAft>
                <a:spcPts val="0"/>
              </a:spcAft>
            </a:pPr>
            <a:r>
              <a:rPr lang="de-DE" sz="1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panose="02040503050201020203" pitchFamily="18" charset="0"/>
                <a:ea typeface="Minion Italic" charset="0"/>
                <a:cs typeface="Minion Italic" charset="0"/>
              </a:rPr>
              <a:t>Prof. Dr. Joan </a:t>
            </a:r>
            <a:r>
              <a:rPr lang="de-DE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panose="02040503050201020203" pitchFamily="18" charset="0"/>
                <a:ea typeface="Minion Italic" charset="0"/>
                <a:cs typeface="Minion Italic" charset="0"/>
              </a:rPr>
              <a:t>Quizzical</a:t>
            </a:r>
            <a:r>
              <a:rPr lang="de-DE" sz="1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panose="02040503050201020203" pitchFamily="18" charset="0"/>
                <a:ea typeface="Minion Italic" charset="0"/>
                <a:cs typeface="Minion Italic" charset="0"/>
              </a:rPr>
              <a:t>: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"Epiphänomene im historischen Kontext. Versuch einer Beschreibung."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panose="02040503050201020203" pitchFamily="18" charset="0"/>
                <a:ea typeface="Minion Italic" charset="0"/>
                <a:cs typeface="Minion Italic" charset="0"/>
              </a:rPr>
              <a:t>11.00–12.00 Uhr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Prof. Dr. Toni Hancock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"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Pataphysical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 Science im Spiegel der Musik. Ein kulturwissenschaftlicher Vergleich."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panose="02040503050201020203" pitchFamily="18" charset="0"/>
                <a:ea typeface="Minion Italic" charset="0"/>
                <a:cs typeface="Minion Italic" charset="0"/>
              </a:rPr>
              <a:t>12.00–13.00 Uhr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PD Dr. Max Muster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"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Rekonstruktive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 Archäologie." 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MITTAGSPAUSE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charset="0"/>
                <a:ea typeface="Minion Italic" charset="0"/>
                <a:cs typeface="Minion Italic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Italic" panose="02040503050201020203" pitchFamily="18" charset="0"/>
                <a:ea typeface="Minion Italic" charset="0"/>
                <a:cs typeface="Minion Italic" charset="0"/>
              </a:rPr>
              <a:t>14.00–15.00 Uhr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Prof. Dr. Joan 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Quizzical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Minion Italic" charset="0"/>
              <a:ea typeface="Minion Italic" charset="0"/>
              <a:cs typeface="Minion Italic" charset="0"/>
            </a:endParaRP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"Epiphänomene im historischen Kontext. Versuch einer Beschreibung."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panose="02040503050201020203" pitchFamily="18" charset="0"/>
                <a:ea typeface="Minion Italic" charset="0"/>
                <a:cs typeface="Minion Italic" charset="0"/>
              </a:rPr>
              <a:t>15.15–16.00 Uhr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Prof. Dr. Toni Hancock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"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Pataphysical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 Science im Spiegel der Musik. Ein kulturwissenschaftlicher Vergleich."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panose="02040503050201020203" pitchFamily="18" charset="0"/>
                <a:ea typeface="Minion Italic" charset="0"/>
                <a:cs typeface="Minion Italic" charset="0"/>
              </a:rPr>
              <a:t>16.00–17.00 Uhr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PD Dr. Max Muster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"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Rekonstruktive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 Archäologie." </a:t>
            </a:r>
          </a:p>
          <a:p>
            <a:pPr marL="90170">
              <a:spcAft>
                <a:spcPts val="0"/>
              </a:spcAft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Minion Italic" charset="0"/>
              <a:ea typeface="Minion Italic" charset="0"/>
              <a:cs typeface="Minion Italic" charset="0"/>
            </a:endParaRP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panose="02040503050201020203" pitchFamily="18" charset="0"/>
                <a:ea typeface="Minion Italic" charset="0"/>
                <a:cs typeface="Minion Italic" charset="0"/>
              </a:rPr>
              <a:t>17.00–18.00 Uhr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Prof. Dr. Toni Hancock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"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Pataphysical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 Science im Spiegel der Musik. Ein kulturwissenschaftlicher Vergleich."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 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panose="02040503050201020203" pitchFamily="18" charset="0"/>
                <a:ea typeface="Minion Italic" charset="0"/>
                <a:cs typeface="Minion Italic" charset="0"/>
              </a:rPr>
              <a:t>18.00–19.00 Uhr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PD Dr. Max Muster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"</a:t>
            </a: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Rekonstruktive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nion Italic" charset="0"/>
                <a:ea typeface="Minion Italic" charset="0"/>
                <a:cs typeface="Minion Italic" charset="0"/>
              </a:rPr>
              <a:t> Archäologie." </a:t>
            </a: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 </a:t>
            </a:r>
          </a:p>
          <a:p>
            <a:pPr marL="90170">
              <a:spcAft>
                <a:spcPts val="0"/>
              </a:spcAft>
            </a:pP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charset="0"/>
              <a:cs typeface="Times New Roman" charset="0"/>
            </a:endParaRPr>
          </a:p>
          <a:p>
            <a:pPr marL="90170">
              <a:spcAft>
                <a:spcPts val="0"/>
              </a:spcAft>
            </a:pP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8860" y="2144017"/>
            <a:ext cx="2448982" cy="230214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FFICINA SANS ITC TT" pitchFamily="2" charset="0"/>
                <a:ea typeface="Officina Sans OS ITC TT" charset="0"/>
                <a:cs typeface="Officina Sans OS ITC TT" charset="0"/>
              </a:rPr>
              <a:t>Berufungsverfahren: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FFICINA SANS ITC TT" pitchFamily="2" charset="0"/>
              <a:ea typeface="Officina Sans OS ITC TT" charset="0"/>
              <a:cs typeface="Officina Sans OS ITC TT" charset="0"/>
            </a:endParaRP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fficina Sans ITC TT" pitchFamily="2" charset="0"/>
                <a:ea typeface="Officina Sans OS ITC TT" charset="0"/>
                <a:cs typeface="Officina Sans OS ITC TT" charset="0"/>
              </a:rPr>
              <a:t>WX-Professur</a:t>
            </a: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fficina Sans ITC TT" pitchFamily="2" charset="0"/>
                <a:ea typeface="Officina Sans OS ITC TT" charset="0"/>
                <a:cs typeface="Officina Sans OS ITC TT" charset="0"/>
              </a:rPr>
              <a:t>„Geschichte der </a:t>
            </a:r>
            <a:r>
              <a:rPr lang="de-DE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fficina Sans ITC TT" pitchFamily="2" charset="0"/>
                <a:ea typeface="Officina Sans OS ITC TT" charset="0"/>
                <a:cs typeface="Officina Sans OS ITC TT" charset="0"/>
              </a:rPr>
              <a:t>Pataphysik</a:t>
            </a: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fficina Sans ITC TT" pitchFamily="2" charset="0"/>
                <a:ea typeface="Officina Sans OS ITC TT" charset="0"/>
                <a:cs typeface="Officina Sans OS ITC TT" charset="0"/>
              </a:rPr>
              <a:t>“</a:t>
            </a:r>
            <a:endParaRPr lang="de-DE" sz="13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fficina Sans OS ITC TT" charset="0"/>
              <a:ea typeface="Officina Sans OS ITC TT" charset="0"/>
              <a:cs typeface="Officina Sans OS ITC TT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dirty="0">
                <a:solidFill>
                  <a:srgbClr val="0070C0"/>
                </a:solidFill>
                <a:effectLst/>
                <a:latin typeface="Officina Sans OS ITC TT" charset="0"/>
                <a:ea typeface="Officina Sans OS ITC TT" charset="0"/>
                <a:cs typeface="Officina Sans OS ITC TT" charset="0"/>
              </a:rPr>
              <a:t> </a:t>
            </a:r>
          </a:p>
          <a:p>
            <a:pPr defTabSz="360000">
              <a:spcAft>
                <a:spcPts val="0"/>
              </a:spcAft>
            </a:pP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fficina Sans ITC TT" pitchFamily="2" charset="0"/>
                <a:ea typeface="Officina Sans OS ITC TT" charset="0"/>
                <a:cs typeface="Officina Sans OS ITC TT" charset="0"/>
              </a:rPr>
              <a:t>Datum:	21.01.2026</a:t>
            </a:r>
          </a:p>
          <a:p>
            <a:pPr defTabSz="360000">
              <a:spcAft>
                <a:spcPts val="0"/>
              </a:spcAft>
            </a:pP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fficina Sans ITC TT" pitchFamily="2" charset="0"/>
                <a:ea typeface="Officina Sans OS ITC TT" charset="0"/>
                <a:cs typeface="Officina Sans OS ITC TT" charset="0"/>
              </a:rPr>
              <a:t>Raum: 	R12 V03 D20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200" dirty="0">
              <a:solidFill>
                <a:srgbClr val="0070C0"/>
              </a:solidFill>
              <a:effectLst/>
              <a:latin typeface="Officina Sans OS ITC TT" charset="0"/>
              <a:ea typeface="Officina Sans OS ITC TT" charset="0"/>
              <a:cs typeface="Officina Sans OS ITC TT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100" dirty="0">
                <a:solidFill>
                  <a:srgbClr val="0070C0"/>
                </a:solidFill>
                <a:effectLst/>
                <a:latin typeface="Minion" charset="0"/>
                <a:ea typeface="Calibri" charset="0"/>
                <a:cs typeface="Times New Roman" charset="0"/>
              </a:rPr>
              <a:t> </a:t>
            </a:r>
            <a:endParaRPr lang="de-DE" sz="1200" dirty="0">
              <a:solidFill>
                <a:srgbClr val="0070C0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70C0"/>
                </a:solidFill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9437" y="8958774"/>
            <a:ext cx="2448981" cy="106346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ITC TT" pitchFamily="2" charset="0"/>
                <a:ea typeface="Minion Italic" charset="0"/>
                <a:cs typeface="Minion Italic" charset="0"/>
              </a:rPr>
              <a:t>Prof. Dr. Dirk Hartmann, 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ITC TT" pitchFamily="2" charset="0"/>
              <a:ea typeface="Minion Italic" charset="0"/>
              <a:cs typeface="Minion Italic" charset="0"/>
            </a:endParaRPr>
          </a:p>
          <a:p>
            <a:pPr>
              <a:spcAft>
                <a:spcPts val="0"/>
              </a:spcAft>
            </a:pP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ITC TT" pitchFamily="2" charset="0"/>
                <a:ea typeface="Minion Italic" charset="0"/>
                <a:cs typeface="Minion Italic" charset="0"/>
              </a:rPr>
              <a:t>Dekan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ITC TT" pitchFamily="2" charset="0"/>
              <a:ea typeface="Minion Italic" charset="0"/>
              <a:cs typeface="Minion Italic" charset="0"/>
            </a:endParaRPr>
          </a:p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ITC TT" pitchFamily="2" charset="0"/>
                <a:ea typeface="Minion Italic" charset="0"/>
                <a:cs typeface="Minion Italic" charset="0"/>
              </a:rPr>
              <a:t> 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ITC TT" pitchFamily="2" charset="0"/>
              <a:ea typeface="Minion Italic" charset="0"/>
              <a:cs typeface="Minion Italic" charset="0"/>
            </a:endParaRPr>
          </a:p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ITC TT" pitchFamily="2" charset="0"/>
                <a:ea typeface="Minion Italic" charset="0"/>
                <a:cs typeface="Minion Italic" charset="0"/>
              </a:rPr>
              <a:t>Prof. Dr. Maxwell Edison, </a:t>
            </a:r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ITC TT" pitchFamily="2" charset="0"/>
              <a:ea typeface="Minion Italic" charset="0"/>
              <a:cs typeface="Minion Italic" charset="0"/>
            </a:endParaRPr>
          </a:p>
          <a:p>
            <a:pPr>
              <a:spcAft>
                <a:spcPts val="0"/>
              </a:spcAft>
            </a:pP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ITC TT" pitchFamily="2" charset="0"/>
                <a:ea typeface="Minion Italic" charset="0"/>
                <a:cs typeface="Minion Italic" charset="0"/>
              </a:rPr>
              <a:t>Vorsitz Berufungskommission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ITC TT" pitchFamily="2" charset="0"/>
              <a:ea typeface="Minion Italic" charset="0"/>
              <a:cs typeface="Minion Italic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FFICINA SANS ITC TT" pitchFamily="2" charset="0"/>
                <a:ea typeface="Minion" charset="0"/>
                <a:cs typeface="Minion" charset="0"/>
              </a:rPr>
              <a:t> 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FFICINA SANS ITC TT" pitchFamily="2" charset="0"/>
              <a:ea typeface="Minion" charset="0"/>
              <a:cs typeface="Minion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effectLst/>
                <a:latin typeface="OFFICINA SANS ITC TT" pitchFamily="2" charset="0"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9437" y="10186595"/>
            <a:ext cx="738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Fakultät für Geisteswissenschaften | Universitätsstraße 12 | 45141 Essen | </a:t>
            </a:r>
            <a:r>
              <a:rPr lang="de-DE" sz="1200" dirty="0" err="1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www.uni-due.de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/</a:t>
            </a:r>
            <a:r>
              <a:rPr lang="de-DE" sz="1200" dirty="0" err="1">
                <a:solidFill>
                  <a:schemeClr val="bg2">
                    <a:lumMod val="50000"/>
                  </a:schemeClr>
                </a:solidFill>
                <a:latin typeface="Officina Sans OS ITC TT" charset="0"/>
                <a:ea typeface="Officina Sans OS ITC TT" charset="0"/>
                <a:cs typeface="Officina Sans OS ITC TT" charset="0"/>
              </a:rPr>
              <a:t>geisteswissenschaften</a:t>
            </a:r>
            <a:endParaRPr lang="de-DE" sz="1200" dirty="0">
              <a:solidFill>
                <a:schemeClr val="bg2">
                  <a:lumMod val="50000"/>
                </a:schemeClr>
              </a:solidFill>
              <a:latin typeface="Officina Sans OS ITC TT" charset="0"/>
              <a:ea typeface="Officina Sans OS ITC TT" charset="0"/>
              <a:cs typeface="Officina Sans OS ITC TT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CFD64B-E77F-4B77-8F34-8E1BA694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24" y="218652"/>
            <a:ext cx="2649733" cy="8787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9124236-7D82-473B-B6A4-330D987A9EA3}"/>
              </a:ext>
            </a:extLst>
          </p:cNvPr>
          <p:cNvSpPr txBox="1"/>
          <p:nvPr/>
        </p:nvSpPr>
        <p:spPr>
          <a:xfrm>
            <a:off x="132275" y="1395338"/>
            <a:ext cx="537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b="1" kern="900" dirty="0">
                <a:solidFill>
                  <a:srgbClr val="004C93"/>
                </a:solidFill>
                <a:latin typeface="Officina Sans ITC TT" pitchFamily="2" charset="0"/>
                <a:ea typeface="Officina Sans OS ITC TT" charset="0"/>
                <a:cs typeface="Officina Sans OS ITC TT" charset="0"/>
              </a:rPr>
              <a:t>Hochschulöffentliche </a:t>
            </a:r>
          </a:p>
          <a:p>
            <a:pPr>
              <a:spcAft>
                <a:spcPts val="0"/>
              </a:spcAft>
            </a:pPr>
            <a:r>
              <a:rPr lang="de-DE" sz="1800" b="1" kern="900" dirty="0">
                <a:solidFill>
                  <a:srgbClr val="004C93"/>
                </a:solidFill>
                <a:latin typeface="Officina Sans ITC TT" pitchFamily="2" charset="0"/>
                <a:ea typeface="Officina Sans OS ITC TT" charset="0"/>
                <a:cs typeface="Officina Sans OS ITC TT" charset="0"/>
              </a:rPr>
              <a:t>Probevorträge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6160F1-72D6-F56D-83A6-102388305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7" y="301606"/>
            <a:ext cx="2101462" cy="8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289</Words>
  <Application>Microsoft Macintosh PowerPoint</Application>
  <PresentationFormat>Benutzerdefiniert</PresentationFormat>
  <Paragraphs>78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Minion</vt:lpstr>
      <vt:lpstr>Minion Italic</vt:lpstr>
      <vt:lpstr>OFFICINA SANS ITC TT</vt:lpstr>
      <vt:lpstr>OFFICINA SANS ITC TT</vt:lpstr>
      <vt:lpstr>Officina Sans OS ITC TT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 User</cp:lastModifiedBy>
  <cp:revision>26</cp:revision>
  <cp:lastPrinted>2017-09-26T11:19:27Z</cp:lastPrinted>
  <dcterms:created xsi:type="dcterms:W3CDTF">2017-03-27T11:01:44Z</dcterms:created>
  <dcterms:modified xsi:type="dcterms:W3CDTF">2026-02-18T19:41:02Z</dcterms:modified>
</cp:coreProperties>
</file>