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9144000" cy="6858000" type="screen4x3"/>
  <p:notesSz cx="7099300" cy="102346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4C93"/>
    <a:srgbClr val="2D2D8A"/>
    <a:srgbClr val="00FFFF"/>
    <a:srgbClr val="B90F22"/>
    <a:srgbClr val="000000"/>
    <a:srgbClr val="F5A300"/>
    <a:srgbClr val="B5B5B5"/>
    <a:srgbClr val="E9503E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41" autoAdjust="0"/>
  </p:normalViewPr>
  <p:slideViewPr>
    <p:cSldViewPr snapToObjects="1">
      <p:cViewPr>
        <p:scale>
          <a:sx n="70" d="100"/>
          <a:sy n="70" d="100"/>
        </p:scale>
        <p:origin x="-129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Objects="1">
      <p:cViewPr varScale="1">
        <p:scale>
          <a:sx n="63" d="100"/>
          <a:sy n="63" d="100"/>
        </p:scale>
        <p:origin x="-3402" y="-114"/>
      </p:cViewPr>
      <p:guideLst>
        <p:guide orient="horz" pos="3223"/>
        <p:guide pos="223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96850" y="433388"/>
            <a:ext cx="5594350" cy="43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16986" tIns="0" rIns="0" bIns="0" numCol="1" anchor="ctr" anchorCtr="0" compatLnSpc="1">
            <a:prstTxWarp prst="textNoShape">
              <a:avLst/>
            </a:prstTxWarp>
          </a:bodyPr>
          <a:lstStyle>
            <a:lvl1pPr>
              <a:lnSpc>
                <a:spcPts val="1408"/>
              </a:lnSpc>
              <a:defRPr sz="1100" b="1" dirty="0">
                <a:latin typeface="Stafford" pitchFamily="2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96850" y="9590088"/>
            <a:ext cx="13779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100" b="1">
                <a:latin typeface="Stafford" pitchFamily="2" charset="0"/>
                <a:cs typeface="+mn-cs"/>
              </a:defRPr>
            </a:lvl1pPr>
          </a:lstStyle>
          <a:p>
            <a:pPr>
              <a:defRPr/>
            </a:pPr>
            <a:fld id="{BFED4166-DC99-41E9-9DB4-284650A5C7E9}" type="datetime1">
              <a:rPr lang="de-DE"/>
              <a:pPr>
                <a:defRPr/>
              </a:pPr>
              <a:t>15.01.2013</a:t>
            </a:fld>
            <a:endParaRPr lang="de-DE" dirty="0"/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574800" y="9590088"/>
            <a:ext cx="4621213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100" b="1" dirty="0">
                <a:latin typeface="Stafford" pitchFamily="2" charset="0"/>
                <a:cs typeface="+mn-cs"/>
              </a:defRPr>
            </a:lvl1pPr>
          </a:lstStyle>
          <a:p>
            <a:pPr>
              <a:defRPr/>
            </a:pPr>
            <a:r>
              <a:rPr lang="de-DE"/>
              <a:t>|  </a:t>
            </a:r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210300" y="9590088"/>
            <a:ext cx="693738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100" b="1" dirty="0">
                <a:latin typeface="Stafford" pitchFamily="2" charset="0"/>
                <a:cs typeface="+mn-cs"/>
              </a:defRPr>
            </a:lvl1pPr>
          </a:lstStyle>
          <a:p>
            <a:pPr>
              <a:defRPr/>
            </a:pPr>
            <a:r>
              <a:rPr lang="de-DE"/>
              <a:t>|  </a:t>
            </a:r>
            <a:fld id="{6963E765-AAB3-4750-87E3-98CC07B0EBB8}" type="slidenum">
              <a:rPr lang="de-DE"/>
              <a:pPr>
                <a:defRPr/>
              </a:pPr>
              <a:t>‹#›</a:t>
            </a:fld>
            <a:endParaRPr lang="de-DE"/>
          </a:p>
        </p:txBody>
      </p:sp>
      <p:pic>
        <p:nvPicPr>
          <p:cNvPr id="14342" name="Picture 6" descr="tud_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42013" y="403225"/>
            <a:ext cx="962025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83" name="Rectangle 7"/>
          <p:cNvSpPr>
            <a:spLocks noChangeArrowheads="1"/>
          </p:cNvSpPr>
          <p:nvPr/>
        </p:nvSpPr>
        <p:spPr bwMode="auto">
          <a:xfrm>
            <a:off x="196850" y="200025"/>
            <a:ext cx="6707188" cy="161925"/>
          </a:xfrm>
          <a:prstGeom prst="rect">
            <a:avLst/>
          </a:prstGeom>
          <a:solidFill>
            <a:srgbClr val="B5B5B5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9048" tIns="49524" rIns="99048" bIns="49524" anchor="ctr"/>
          <a:lstStyle/>
          <a:p>
            <a:pPr>
              <a:defRPr/>
            </a:pPr>
            <a:endParaRPr lang="de-DE" dirty="0">
              <a:cs typeface="+mn-cs"/>
            </a:endParaRPr>
          </a:p>
        </p:txBody>
      </p:sp>
      <p:sp>
        <p:nvSpPr>
          <p:cNvPr id="50184" name="Line 8"/>
          <p:cNvSpPr>
            <a:spLocks noChangeShapeType="1"/>
          </p:cNvSpPr>
          <p:nvPr/>
        </p:nvSpPr>
        <p:spPr bwMode="auto">
          <a:xfrm>
            <a:off x="196850" y="403225"/>
            <a:ext cx="6707188" cy="0"/>
          </a:xfrm>
          <a:prstGeom prst="line">
            <a:avLst/>
          </a:prstGeom>
          <a:noFill/>
          <a:ln w="15240">
            <a:solidFill>
              <a:schemeClr val="tx1"/>
            </a:solidFill>
            <a:round/>
            <a:headEnd/>
            <a:tailEnd/>
          </a:ln>
          <a:effectLst/>
        </p:spPr>
        <p:txBody>
          <a:bodyPr lIns="99048" tIns="49524" rIns="99048" bIns="49524"/>
          <a:lstStyle/>
          <a:p>
            <a:pPr>
              <a:defRPr/>
            </a:pPr>
            <a:endParaRPr lang="de-DE" dirty="0">
              <a:cs typeface="+mn-cs"/>
            </a:endParaRPr>
          </a:p>
        </p:txBody>
      </p:sp>
      <p:sp>
        <p:nvSpPr>
          <p:cNvPr id="50185" name="Line 9"/>
          <p:cNvSpPr>
            <a:spLocks noChangeShapeType="1"/>
          </p:cNvSpPr>
          <p:nvPr/>
        </p:nvSpPr>
        <p:spPr bwMode="auto">
          <a:xfrm>
            <a:off x="196850" y="9509125"/>
            <a:ext cx="6707188" cy="0"/>
          </a:xfrm>
          <a:prstGeom prst="line">
            <a:avLst/>
          </a:prstGeom>
          <a:noFill/>
          <a:ln w="7620">
            <a:solidFill>
              <a:schemeClr val="tx1"/>
            </a:solidFill>
            <a:round/>
            <a:headEnd/>
            <a:tailEnd/>
          </a:ln>
          <a:effectLst/>
        </p:spPr>
        <p:txBody>
          <a:bodyPr lIns="99048" tIns="49524" rIns="99048" bIns="49524"/>
          <a:lstStyle/>
          <a:p>
            <a:pPr>
              <a:defRPr/>
            </a:pPr>
            <a:endParaRPr lang="de-DE" dirty="0">
              <a:cs typeface="+mn-cs"/>
            </a:endParaRPr>
          </a:p>
        </p:txBody>
      </p:sp>
      <p:sp>
        <p:nvSpPr>
          <p:cNvPr id="50186" name="Line 10"/>
          <p:cNvSpPr>
            <a:spLocks noChangeShapeType="1"/>
          </p:cNvSpPr>
          <p:nvPr/>
        </p:nvSpPr>
        <p:spPr bwMode="auto">
          <a:xfrm>
            <a:off x="195263" y="869950"/>
            <a:ext cx="6707187" cy="0"/>
          </a:xfrm>
          <a:prstGeom prst="line">
            <a:avLst/>
          </a:prstGeom>
          <a:noFill/>
          <a:ln w="7620">
            <a:solidFill>
              <a:schemeClr val="tx1"/>
            </a:solidFill>
            <a:round/>
            <a:headEnd/>
            <a:tailEnd/>
          </a:ln>
          <a:effectLst/>
        </p:spPr>
        <p:txBody>
          <a:bodyPr lIns="99048" tIns="49524" rIns="99048" bIns="49524"/>
          <a:lstStyle/>
          <a:p>
            <a:pPr>
              <a:defRPr/>
            </a:pPr>
            <a:endParaRPr lang="de-DE" dirty="0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3" descr="tud_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34075" y="403225"/>
            <a:ext cx="968375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95263" y="9721850"/>
            <a:ext cx="1676400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ctr" anchorCtr="0" compatLnSpc="1">
            <a:prstTxWarp prst="textNoShape">
              <a:avLst/>
            </a:prstTxWarp>
          </a:bodyPr>
          <a:lstStyle>
            <a:lvl1pPr>
              <a:lnSpc>
                <a:spcPts val="1408"/>
              </a:lnSpc>
              <a:defRPr sz="1100">
                <a:latin typeface="Stafford" pitchFamily="2" charset="0"/>
                <a:cs typeface="+mn-cs"/>
              </a:defRPr>
            </a:lvl1pPr>
          </a:lstStyle>
          <a:p>
            <a:pPr>
              <a:defRPr/>
            </a:pPr>
            <a:fld id="{CEFED8CA-365E-4FEE-AF53-573603AAD3E0}" type="datetime1">
              <a:rPr lang="de-DE"/>
              <a:pPr>
                <a:defRPr/>
              </a:pPr>
              <a:t>15.01.2013</a:t>
            </a:fld>
            <a:endParaRPr lang="de-DE" dirty="0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47775" y="1033463"/>
            <a:ext cx="4583113" cy="3438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96850" y="4795838"/>
            <a:ext cx="6705600" cy="479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871663" y="9721850"/>
            <a:ext cx="4249737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ctr" anchorCtr="0" compatLnSpc="1">
            <a:prstTxWarp prst="textNoShape">
              <a:avLst/>
            </a:prstTxWarp>
          </a:bodyPr>
          <a:lstStyle>
            <a:lvl1pPr>
              <a:lnSpc>
                <a:spcPts val="1408"/>
              </a:lnSpc>
              <a:defRPr sz="1100" dirty="0">
                <a:latin typeface="Stafford" pitchFamily="2" charset="0"/>
                <a:cs typeface="+mn-cs"/>
              </a:defRPr>
            </a:lvl1pPr>
          </a:lstStyle>
          <a:p>
            <a:pPr>
              <a:defRPr/>
            </a:pPr>
            <a:r>
              <a:rPr lang="de-DE"/>
              <a:t>|  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121400" y="9721850"/>
            <a:ext cx="97631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ctr" anchorCtr="0" compatLnSpc="1">
            <a:prstTxWarp prst="textNoShape">
              <a:avLst/>
            </a:prstTxWarp>
          </a:bodyPr>
          <a:lstStyle>
            <a:lvl1pPr algn="r">
              <a:lnSpc>
                <a:spcPts val="1408"/>
              </a:lnSpc>
              <a:defRPr sz="1100" dirty="0">
                <a:latin typeface="Stafford" pitchFamily="2" charset="0"/>
                <a:cs typeface="+mn-cs"/>
              </a:defRPr>
            </a:lvl1pPr>
          </a:lstStyle>
          <a:p>
            <a:pPr>
              <a:defRPr/>
            </a:pPr>
            <a:r>
              <a:rPr lang="de-DE"/>
              <a:t>|  </a:t>
            </a:r>
            <a:fld id="{AB8DE84C-797B-4D4C-A7EF-BAD35E67F4AE}" type="slidenum">
              <a:rPr lang="de-DE"/>
              <a:pPr>
                <a:defRPr/>
              </a:pPr>
              <a:t>‹#›</a:t>
            </a:fld>
            <a:endParaRPr lang="de-DE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196850" y="433388"/>
            <a:ext cx="559435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16986" tIns="0" rIns="0" bIns="0" anchor="ctr"/>
          <a:lstStyle/>
          <a:p>
            <a:pPr>
              <a:lnSpc>
                <a:spcPts val="1408"/>
              </a:lnSpc>
              <a:defRPr/>
            </a:pPr>
            <a:endParaRPr lang="de-DE" sz="1100" b="1" dirty="0">
              <a:latin typeface="Stafford" pitchFamily="2" charset="0"/>
              <a:cs typeface="+mn-cs"/>
            </a:endParaRPr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196850" y="200025"/>
            <a:ext cx="6707188" cy="161925"/>
          </a:xfrm>
          <a:prstGeom prst="rect">
            <a:avLst/>
          </a:prstGeom>
          <a:solidFill>
            <a:srgbClr val="B5B5B5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9048" tIns="49524" rIns="99048" bIns="49524" anchor="ctr"/>
          <a:lstStyle/>
          <a:p>
            <a:pPr>
              <a:defRPr/>
            </a:pPr>
            <a:endParaRPr lang="de-DE" dirty="0">
              <a:cs typeface="+mn-cs"/>
            </a:endParaRPr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196850" y="403225"/>
            <a:ext cx="6707188" cy="0"/>
          </a:xfrm>
          <a:prstGeom prst="line">
            <a:avLst/>
          </a:prstGeom>
          <a:noFill/>
          <a:ln w="15240">
            <a:solidFill>
              <a:schemeClr val="tx1"/>
            </a:solidFill>
            <a:round/>
            <a:headEnd/>
            <a:tailEnd/>
          </a:ln>
          <a:effectLst/>
        </p:spPr>
        <p:txBody>
          <a:bodyPr lIns="99048" tIns="49524" rIns="99048" bIns="49524"/>
          <a:lstStyle/>
          <a:p>
            <a:pPr>
              <a:defRPr/>
            </a:pPr>
            <a:endParaRPr lang="de-DE" dirty="0">
              <a:cs typeface="+mn-cs"/>
            </a:endParaRPr>
          </a:p>
        </p:txBody>
      </p:sp>
      <p:sp>
        <p:nvSpPr>
          <p:cNvPr id="3083" name="Line 11"/>
          <p:cNvSpPr>
            <a:spLocks noChangeShapeType="1"/>
          </p:cNvSpPr>
          <p:nvPr/>
        </p:nvSpPr>
        <p:spPr bwMode="auto">
          <a:xfrm>
            <a:off x="196850" y="874713"/>
            <a:ext cx="6707188" cy="0"/>
          </a:xfrm>
          <a:prstGeom prst="line">
            <a:avLst/>
          </a:prstGeom>
          <a:noFill/>
          <a:ln w="7620">
            <a:solidFill>
              <a:schemeClr val="tx1"/>
            </a:solidFill>
            <a:round/>
            <a:headEnd/>
            <a:tailEnd/>
          </a:ln>
          <a:effectLst/>
        </p:spPr>
        <p:txBody>
          <a:bodyPr lIns="99048" tIns="49524" rIns="99048" bIns="49524"/>
          <a:lstStyle/>
          <a:p>
            <a:pPr>
              <a:defRPr/>
            </a:pPr>
            <a:endParaRPr lang="de-DE" dirty="0">
              <a:cs typeface="+mn-cs"/>
            </a:endParaRPr>
          </a:p>
        </p:txBody>
      </p:sp>
      <p:sp>
        <p:nvSpPr>
          <p:cNvPr id="3084" name="Line 12"/>
          <p:cNvSpPr>
            <a:spLocks noChangeShapeType="1"/>
          </p:cNvSpPr>
          <p:nvPr/>
        </p:nvSpPr>
        <p:spPr bwMode="auto">
          <a:xfrm>
            <a:off x="196850" y="9721850"/>
            <a:ext cx="6707188" cy="0"/>
          </a:xfrm>
          <a:prstGeom prst="line">
            <a:avLst/>
          </a:prstGeom>
          <a:noFill/>
          <a:ln w="7620">
            <a:solidFill>
              <a:schemeClr val="tx1"/>
            </a:solidFill>
            <a:round/>
            <a:headEnd/>
            <a:tailEnd/>
          </a:ln>
          <a:effectLst/>
        </p:spPr>
        <p:txBody>
          <a:bodyPr lIns="99048" tIns="49524" rIns="99048" bIns="49524"/>
          <a:lstStyle/>
          <a:p>
            <a:pPr>
              <a:defRPr/>
            </a:pPr>
            <a:endParaRPr lang="de-DE" dirty="0">
              <a:cs typeface="+mn-cs"/>
            </a:endParaRPr>
          </a:p>
        </p:txBody>
      </p:sp>
      <p:sp>
        <p:nvSpPr>
          <p:cNvPr id="3086" name="Line 14"/>
          <p:cNvSpPr>
            <a:spLocks noChangeShapeType="1"/>
          </p:cNvSpPr>
          <p:nvPr/>
        </p:nvSpPr>
        <p:spPr bwMode="auto">
          <a:xfrm>
            <a:off x="195263" y="4592638"/>
            <a:ext cx="6707187" cy="0"/>
          </a:xfrm>
          <a:prstGeom prst="line">
            <a:avLst/>
          </a:prstGeom>
          <a:noFill/>
          <a:ln w="7620">
            <a:solidFill>
              <a:schemeClr val="tx1"/>
            </a:solidFill>
            <a:round/>
            <a:headEnd/>
            <a:tailEnd/>
          </a:ln>
          <a:effectLst/>
        </p:spPr>
        <p:txBody>
          <a:bodyPr lIns="99048" tIns="49524" rIns="99048" bIns="49524"/>
          <a:lstStyle/>
          <a:p>
            <a:pPr>
              <a:defRPr/>
            </a:pPr>
            <a:endParaRPr lang="de-DE" dirty="0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spcBef>
        <a:spcPct val="10000"/>
      </a:spcBef>
      <a:spcAft>
        <a:spcPct val="0"/>
      </a:spcAft>
      <a:defRPr sz="1200" kern="1200">
        <a:solidFill>
          <a:schemeClr val="tx1"/>
        </a:solidFill>
        <a:latin typeface="Bitstream Charter" pitchFamily="2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10000"/>
      </a:spcBef>
      <a:spcAft>
        <a:spcPct val="0"/>
      </a:spcAft>
      <a:defRPr sz="1200" kern="1200">
        <a:solidFill>
          <a:schemeClr val="tx1"/>
        </a:solidFill>
        <a:latin typeface="Bitstream Charter" pitchFamily="2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10000"/>
      </a:spcBef>
      <a:spcAft>
        <a:spcPct val="0"/>
      </a:spcAft>
      <a:defRPr sz="1200" kern="1200">
        <a:solidFill>
          <a:schemeClr val="tx1"/>
        </a:solidFill>
        <a:latin typeface="Bitstream Charter" pitchFamily="2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10000"/>
      </a:spcBef>
      <a:spcAft>
        <a:spcPct val="0"/>
      </a:spcAft>
      <a:defRPr sz="1200" kern="1200">
        <a:solidFill>
          <a:schemeClr val="tx1"/>
        </a:solidFill>
        <a:latin typeface="Bitstream Charter" pitchFamily="2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10000"/>
      </a:spcBef>
      <a:spcAft>
        <a:spcPct val="0"/>
      </a:spcAft>
      <a:defRPr sz="1200" kern="1200">
        <a:solidFill>
          <a:schemeClr val="tx1"/>
        </a:solidFill>
        <a:latin typeface="Bitstream Charter" pitchFamily="2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file:///\\localhost\Users\Marcus\Desktop\Head.jpg" TargetMode="Externa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10" descr="http://service.gmx.net/de/cgi/g.fcgi/mail/print/image?mid=babgejh.1188291969.3607.hye4jgbx5n.74&amp;uid=EpayIkpfa0AooBt5OzEzSJQ3NDh6dI4i&amp;cid=3D450740-6BF7-4AA2-BB8D-1EE3E8230658%40local"/>
          <p:cNvSpPr>
            <a:spLocks noChangeAspect="1" noChangeArrowheads="1"/>
          </p:cNvSpPr>
          <p:nvPr userDrawn="1"/>
        </p:nvSpPr>
        <p:spPr bwMode="auto">
          <a:xfrm>
            <a:off x="84138" y="-182563"/>
            <a:ext cx="304800" cy="304801"/>
          </a:xfrm>
          <a:prstGeom prst="rect">
            <a:avLst/>
          </a:prstGeom>
          <a:noFill/>
        </p:spPr>
        <p:txBody>
          <a:bodyPr/>
          <a:lstStyle/>
          <a:p>
            <a:pPr eaLnBrk="0" hangingPunct="0">
              <a:defRPr/>
            </a:pPr>
            <a:endParaRPr lang="de-DE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" name="AutoShape 12" descr="http://service.gmx.net/de/cgi/g.fcgi/mail/print/image?mid=babgejh.1188291969.3607.hye4jgbx5n.74&amp;uid=EpayIkpfa0AooBt5OzEzSJQ3NDh6dI4i&amp;cid=3D450740-6BF7-4AA2-BB8D-1EE3E8230658%40local"/>
          <p:cNvSpPr>
            <a:spLocks noChangeAspect="1" noChangeArrowheads="1"/>
          </p:cNvSpPr>
          <p:nvPr userDrawn="1"/>
        </p:nvSpPr>
        <p:spPr bwMode="auto">
          <a:xfrm>
            <a:off x="84138" y="-182563"/>
            <a:ext cx="304800" cy="304801"/>
          </a:xfrm>
          <a:prstGeom prst="rect">
            <a:avLst/>
          </a:prstGeom>
          <a:noFill/>
        </p:spPr>
        <p:txBody>
          <a:bodyPr/>
          <a:lstStyle/>
          <a:p>
            <a:pPr eaLnBrk="0" hangingPunct="0">
              <a:defRPr/>
            </a:pPr>
            <a:endParaRPr lang="de-DE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AutoShape 14" descr="http://service.gmx.net/de/cgi/g.fcgi/mail/print/image?mid=babgejh.1188291969.3607.hye4jgbx5n.74&amp;uid=EpayIkpfa0AooBt5OzEzSJQ3NDh6dI4i&amp;cid=3D450740-6BF7-4AA2-BB8D-1EE3E8230658%40local"/>
          <p:cNvSpPr>
            <a:spLocks noChangeAspect="1" noChangeArrowheads="1"/>
          </p:cNvSpPr>
          <p:nvPr userDrawn="1"/>
        </p:nvSpPr>
        <p:spPr bwMode="auto">
          <a:xfrm>
            <a:off x="84138" y="-182563"/>
            <a:ext cx="304800" cy="304801"/>
          </a:xfrm>
          <a:prstGeom prst="rect">
            <a:avLst/>
          </a:prstGeom>
          <a:noFill/>
        </p:spPr>
        <p:txBody>
          <a:bodyPr/>
          <a:lstStyle/>
          <a:p>
            <a:pPr eaLnBrk="0" hangingPunct="0">
              <a:defRPr/>
            </a:pPr>
            <a:endParaRPr lang="de-DE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AutoShape 16" descr="http://service.gmx.net/de/cgi/g.fcgi/mail/print/image?mid=babgejh.1188291969.3607.hye4jgbx5n.74&amp;uid=EpayIkpfa0AooBt5OzEzSJQ3Njh6dI4i&amp;cid=3D450740-6BF7-4AA2-BB8D-1EE3E8230658%40local"/>
          <p:cNvSpPr>
            <a:spLocks noChangeAspect="1" noChangeArrowheads="1"/>
          </p:cNvSpPr>
          <p:nvPr userDrawn="1"/>
        </p:nvSpPr>
        <p:spPr bwMode="auto">
          <a:xfrm>
            <a:off x="176213" y="-182563"/>
            <a:ext cx="304800" cy="304801"/>
          </a:xfrm>
          <a:prstGeom prst="rect">
            <a:avLst/>
          </a:prstGeom>
          <a:noFill/>
        </p:spPr>
        <p:txBody>
          <a:bodyPr/>
          <a:lstStyle/>
          <a:p>
            <a:pPr eaLnBrk="0" hangingPunct="0">
              <a:defRPr/>
            </a:pPr>
            <a:endParaRPr lang="de-DE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6" name="AutoShape 18" descr="http://service.gmx.net/de/cgi/g.fcgi/mail/print/image?mid=babgejh.1188291969.3607.hye4jgbx5n.74&amp;uid=EpayIkpfa0AooBt5OzEzSJQ3Njh6dI4i&amp;cid=3D450740-6BF7-4AA2-BB8D-1EE3E8230658%40local"/>
          <p:cNvSpPr>
            <a:spLocks noChangeAspect="1" noChangeArrowheads="1"/>
          </p:cNvSpPr>
          <p:nvPr userDrawn="1"/>
        </p:nvSpPr>
        <p:spPr bwMode="auto">
          <a:xfrm>
            <a:off x="176213" y="-182563"/>
            <a:ext cx="304800" cy="304801"/>
          </a:xfrm>
          <a:prstGeom prst="rect">
            <a:avLst/>
          </a:prstGeom>
          <a:noFill/>
        </p:spPr>
        <p:txBody>
          <a:bodyPr/>
          <a:lstStyle/>
          <a:p>
            <a:pPr eaLnBrk="0" hangingPunct="0">
              <a:defRPr/>
            </a:pPr>
            <a:endParaRPr lang="de-DE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0" y="9525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wrap="none" anchor="ctr"/>
          <a:lstStyle/>
          <a:p>
            <a:pPr>
              <a:defRPr/>
            </a:pPr>
            <a:endParaRPr lang="de-AT">
              <a:cs typeface="+mn-cs"/>
            </a:endParaRPr>
          </a:p>
        </p:txBody>
      </p:sp>
      <p:pic>
        <p:nvPicPr>
          <p:cNvPr id="8" name="Grafik 22" descr="/Users/Marcus/Desktop/Head.jpg"/>
          <p:cNvPicPr>
            <a:picLocks noChangeAspect="1" noChangeArrowheads="1"/>
          </p:cNvPicPr>
          <p:nvPr userDrawn="1"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0" y="0"/>
            <a:ext cx="9144000" cy="177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z="1000" smtClean="0"/>
            </a:lvl1pPr>
          </a:lstStyle>
          <a:p>
            <a:pPr>
              <a:defRPr/>
            </a:pPr>
            <a:r>
              <a:rPr lang="de-DE"/>
              <a:t>Über Fußzeile Institution und Name einfügen</a:t>
            </a:r>
            <a:endParaRPr lang="de-DE" dirty="0"/>
          </a:p>
        </p:txBody>
      </p:sp>
      <p:sp>
        <p:nvSpPr>
          <p:cNvPr id="5" name="Datumsplatzhalter 1"/>
          <p:cNvSpPr>
            <a:spLocks noGrp="1"/>
          </p:cNvSpPr>
          <p:nvPr>
            <p:ph type="dt" sz="half" idx="11"/>
          </p:nvPr>
        </p:nvSpPr>
        <p:spPr>
          <a:xfrm>
            <a:off x="5867400" y="6524625"/>
            <a:ext cx="2835275" cy="114300"/>
          </a:xfrm>
        </p:spPr>
        <p:txBody>
          <a:bodyPr/>
          <a:lstStyle>
            <a:lvl1pPr algn="r">
              <a:defRPr sz="10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de-DE"/>
              <a:t>Über Fußzeile Vortragsdatum einfügen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732588" y="381000"/>
            <a:ext cx="2159000" cy="600075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50825" y="381000"/>
            <a:ext cx="6329363" cy="600075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z="1000" smtClean="0"/>
            </a:lvl1pPr>
          </a:lstStyle>
          <a:p>
            <a:pPr>
              <a:defRPr/>
            </a:pPr>
            <a:r>
              <a:rPr lang="de-DE"/>
              <a:t>Über Fußzeile Institution und Name einfügen</a:t>
            </a:r>
            <a:endParaRPr lang="de-DE" dirty="0"/>
          </a:p>
        </p:txBody>
      </p:sp>
      <p:sp>
        <p:nvSpPr>
          <p:cNvPr id="5" name="Datumsplatzhalter 1"/>
          <p:cNvSpPr>
            <a:spLocks noGrp="1"/>
          </p:cNvSpPr>
          <p:nvPr>
            <p:ph type="dt" sz="half" idx="11"/>
          </p:nvPr>
        </p:nvSpPr>
        <p:spPr>
          <a:xfrm>
            <a:off x="6011863" y="6524625"/>
            <a:ext cx="2690812" cy="114300"/>
          </a:xfrm>
        </p:spPr>
        <p:txBody>
          <a:bodyPr/>
          <a:lstStyle>
            <a:lvl1pPr algn="r">
              <a:defRPr sz="1000" dirty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de-DE"/>
              <a:t>Über Fußzeile Vortragsdatum einfügen</a:t>
            </a:r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z="1000" dirty="0" smtClean="0"/>
            </a:lvl1pPr>
          </a:lstStyle>
          <a:p>
            <a:pPr>
              <a:defRPr/>
            </a:pPr>
            <a:r>
              <a:rPr lang="de-DE"/>
              <a:t>Über Fußzeile Institution und Name einfügen</a:t>
            </a:r>
            <a:endParaRPr lang="de-DE"/>
          </a:p>
        </p:txBody>
      </p:sp>
      <p:sp>
        <p:nvSpPr>
          <p:cNvPr id="5" name="Datumsplatzhalter 1"/>
          <p:cNvSpPr>
            <a:spLocks noGrp="1"/>
          </p:cNvSpPr>
          <p:nvPr>
            <p:ph type="dt" sz="half" idx="11"/>
          </p:nvPr>
        </p:nvSpPr>
        <p:spPr>
          <a:xfrm>
            <a:off x="6011863" y="6524625"/>
            <a:ext cx="2690812" cy="114300"/>
          </a:xfrm>
        </p:spPr>
        <p:txBody>
          <a:bodyPr/>
          <a:lstStyle>
            <a:lvl1pPr algn="r">
              <a:defRPr sz="1000" dirty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de-DE"/>
              <a:t>Über Fußzeile Vortragsdatum einfügen</a:t>
            </a:r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z="1000" smtClean="0"/>
            </a:lvl1pPr>
          </a:lstStyle>
          <a:p>
            <a:pPr>
              <a:defRPr/>
            </a:pPr>
            <a:r>
              <a:rPr lang="de-DE"/>
              <a:t>Über Fußzeile Institution und Name einfügen</a:t>
            </a:r>
            <a:endParaRPr lang="de-DE" dirty="0"/>
          </a:p>
        </p:txBody>
      </p:sp>
      <p:sp>
        <p:nvSpPr>
          <p:cNvPr id="5" name="Datumsplatzhalter 1"/>
          <p:cNvSpPr>
            <a:spLocks noGrp="1"/>
          </p:cNvSpPr>
          <p:nvPr>
            <p:ph type="dt" sz="half" idx="11"/>
          </p:nvPr>
        </p:nvSpPr>
        <p:spPr>
          <a:xfrm>
            <a:off x="5940425" y="6524625"/>
            <a:ext cx="2762250" cy="114300"/>
          </a:xfrm>
        </p:spPr>
        <p:txBody>
          <a:bodyPr/>
          <a:lstStyle>
            <a:lvl1pPr algn="r">
              <a:defRPr sz="1000" dirty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de-DE"/>
              <a:t>Über Fußzeile Vortragsdatum einfügen</a:t>
            </a:r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0825" y="1219200"/>
            <a:ext cx="4243388" cy="51625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6613" y="1219201"/>
            <a:ext cx="4244975" cy="5162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z="1000" smtClean="0"/>
            </a:lvl1pPr>
          </a:lstStyle>
          <a:p>
            <a:pPr>
              <a:defRPr/>
            </a:pPr>
            <a:r>
              <a:rPr lang="de-DE"/>
              <a:t>Über Fußzeile Institution und Name einfügen</a:t>
            </a:r>
            <a:endParaRPr lang="de-DE" dirty="0"/>
          </a:p>
        </p:txBody>
      </p:sp>
      <p:sp>
        <p:nvSpPr>
          <p:cNvPr id="6" name="Datumsplatzhalter 1"/>
          <p:cNvSpPr>
            <a:spLocks noGrp="1"/>
          </p:cNvSpPr>
          <p:nvPr>
            <p:ph type="dt" sz="half" idx="11"/>
          </p:nvPr>
        </p:nvSpPr>
        <p:spPr>
          <a:xfrm>
            <a:off x="6011863" y="6524625"/>
            <a:ext cx="2690812" cy="114300"/>
          </a:xfrm>
        </p:spPr>
        <p:txBody>
          <a:bodyPr/>
          <a:lstStyle>
            <a:lvl1pPr algn="r">
              <a:defRPr sz="1000" dirty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de-DE"/>
              <a:t>Über Fußzeile Vortragsdatum einfügen</a:t>
            </a:r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z="1000" smtClean="0"/>
            </a:lvl1pPr>
          </a:lstStyle>
          <a:p>
            <a:pPr>
              <a:defRPr/>
            </a:pPr>
            <a:r>
              <a:rPr lang="de-DE"/>
              <a:t>Über Fußzeile Institution und Name einfügen</a:t>
            </a:r>
            <a:endParaRPr lang="de-DE" dirty="0"/>
          </a:p>
        </p:txBody>
      </p:sp>
      <p:sp>
        <p:nvSpPr>
          <p:cNvPr id="8" name="Datumsplatzhalter 1"/>
          <p:cNvSpPr>
            <a:spLocks noGrp="1"/>
          </p:cNvSpPr>
          <p:nvPr>
            <p:ph type="dt" sz="half" idx="11"/>
          </p:nvPr>
        </p:nvSpPr>
        <p:spPr>
          <a:xfrm>
            <a:off x="6011863" y="6524625"/>
            <a:ext cx="2690812" cy="114300"/>
          </a:xfrm>
        </p:spPr>
        <p:txBody>
          <a:bodyPr/>
          <a:lstStyle>
            <a:lvl1pPr algn="r">
              <a:defRPr sz="10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de-DE"/>
              <a:t>Über Fußzeile Vortragsdatum einfügen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z="1000" smtClean="0"/>
            </a:lvl1pPr>
          </a:lstStyle>
          <a:p>
            <a:pPr>
              <a:defRPr/>
            </a:pPr>
            <a:r>
              <a:rPr lang="de-DE"/>
              <a:t>Über Fußzeile Institution und Name einfügen</a:t>
            </a:r>
            <a:endParaRPr lang="de-DE" dirty="0"/>
          </a:p>
        </p:txBody>
      </p:sp>
      <p:sp>
        <p:nvSpPr>
          <p:cNvPr id="4" name="Datumsplatzhalter 1"/>
          <p:cNvSpPr>
            <a:spLocks noGrp="1"/>
          </p:cNvSpPr>
          <p:nvPr>
            <p:ph type="dt" sz="half" idx="11"/>
          </p:nvPr>
        </p:nvSpPr>
        <p:spPr>
          <a:xfrm>
            <a:off x="5940425" y="6524625"/>
            <a:ext cx="2762250" cy="114300"/>
          </a:xfrm>
        </p:spPr>
        <p:txBody>
          <a:bodyPr/>
          <a:lstStyle>
            <a:lvl1pPr algn="r">
              <a:defRPr sz="10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de-DE"/>
              <a:t>Über Fußzeile Vortragsdatum einfügen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z="1000" smtClean="0"/>
            </a:lvl1pPr>
          </a:lstStyle>
          <a:p>
            <a:pPr>
              <a:defRPr/>
            </a:pPr>
            <a:r>
              <a:rPr lang="de-DE"/>
              <a:t>Über Fußzeile Institution und Name einfügen</a:t>
            </a:r>
            <a:endParaRPr lang="de-DE" dirty="0"/>
          </a:p>
        </p:txBody>
      </p:sp>
      <p:sp>
        <p:nvSpPr>
          <p:cNvPr id="3" name="Datumsplatzhalter 1"/>
          <p:cNvSpPr>
            <a:spLocks noGrp="1"/>
          </p:cNvSpPr>
          <p:nvPr>
            <p:ph type="dt" sz="half" idx="11"/>
          </p:nvPr>
        </p:nvSpPr>
        <p:spPr>
          <a:xfrm>
            <a:off x="5940425" y="6524625"/>
            <a:ext cx="2762250" cy="114300"/>
          </a:xfrm>
        </p:spPr>
        <p:txBody>
          <a:bodyPr/>
          <a:lstStyle>
            <a:lvl1pPr algn="r">
              <a:defRPr sz="1000" dirty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de-DE"/>
              <a:t>Über Fußzeile Vortragsdatum einfügen</a:t>
            </a:r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z="1000" smtClean="0"/>
            </a:lvl1pPr>
          </a:lstStyle>
          <a:p>
            <a:pPr>
              <a:defRPr/>
            </a:pPr>
            <a:r>
              <a:rPr lang="de-DE"/>
              <a:t>Über Fußzeile Institution und Name einfügen</a:t>
            </a:r>
            <a:endParaRPr lang="de-DE" dirty="0"/>
          </a:p>
        </p:txBody>
      </p:sp>
      <p:sp>
        <p:nvSpPr>
          <p:cNvPr id="6" name="Datumsplatzhalter 1"/>
          <p:cNvSpPr>
            <a:spLocks noGrp="1"/>
          </p:cNvSpPr>
          <p:nvPr>
            <p:ph type="dt" sz="half" idx="11"/>
          </p:nvPr>
        </p:nvSpPr>
        <p:spPr>
          <a:xfrm>
            <a:off x="6011863" y="6524625"/>
            <a:ext cx="2690812" cy="114300"/>
          </a:xfrm>
        </p:spPr>
        <p:txBody>
          <a:bodyPr/>
          <a:lstStyle>
            <a:lvl1pPr algn="r">
              <a:defRPr sz="1000" dirty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de-DE"/>
              <a:t>Über Fußzeile Vortragsdatum einfügen</a:t>
            </a:r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 dirty="0" smtClean="0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z="1000" smtClean="0"/>
            </a:lvl1pPr>
          </a:lstStyle>
          <a:p>
            <a:pPr>
              <a:defRPr/>
            </a:pPr>
            <a:r>
              <a:rPr lang="de-DE"/>
              <a:t>Über Fußzeile Institution und Name einfügen</a:t>
            </a:r>
            <a:endParaRPr lang="de-DE" dirty="0"/>
          </a:p>
        </p:txBody>
      </p:sp>
      <p:sp>
        <p:nvSpPr>
          <p:cNvPr id="6" name="Datumsplatzhalter 1"/>
          <p:cNvSpPr>
            <a:spLocks noGrp="1"/>
          </p:cNvSpPr>
          <p:nvPr>
            <p:ph type="dt" sz="half" idx="11"/>
          </p:nvPr>
        </p:nvSpPr>
        <p:spPr>
          <a:xfrm>
            <a:off x="6011863" y="6524625"/>
            <a:ext cx="2690812" cy="114300"/>
          </a:xfrm>
        </p:spPr>
        <p:txBody>
          <a:bodyPr/>
          <a:lstStyle>
            <a:lvl1pPr algn="r">
              <a:defRPr sz="1000" dirty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de-DE"/>
              <a:t>Über Fußzeile Vortragsdatum einfügen</a:t>
            </a:r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250825" y="368300"/>
            <a:ext cx="8642350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 dirty="0">
              <a:cs typeface="+mn-cs"/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2413" y="381000"/>
            <a:ext cx="68770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219200"/>
            <a:ext cx="8640763" cy="516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250825" y="196850"/>
            <a:ext cx="8642350" cy="144463"/>
          </a:xfrm>
          <a:prstGeom prst="rect">
            <a:avLst/>
          </a:prstGeom>
          <a:solidFill>
            <a:srgbClr val="004C93"/>
          </a:solidFill>
          <a:ln w="317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de-DE" dirty="0">
              <a:cs typeface="+mn-cs"/>
            </a:endParaRPr>
          </a:p>
        </p:txBody>
      </p:sp>
      <p:sp>
        <p:nvSpPr>
          <p:cNvPr id="1038" name="Line 14"/>
          <p:cNvSpPr>
            <a:spLocks noChangeShapeType="1"/>
          </p:cNvSpPr>
          <p:nvPr/>
        </p:nvSpPr>
        <p:spPr bwMode="auto">
          <a:xfrm>
            <a:off x="250825" y="1125538"/>
            <a:ext cx="8640763" cy="0"/>
          </a:xfrm>
          <a:prstGeom prst="line">
            <a:avLst/>
          </a:prstGeom>
          <a:noFill/>
          <a:ln w="762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de-DE" dirty="0">
              <a:cs typeface="+mn-cs"/>
            </a:endParaRPr>
          </a:p>
        </p:txBody>
      </p:sp>
      <p:sp>
        <p:nvSpPr>
          <p:cNvPr id="1039" name="Line 15"/>
          <p:cNvSpPr>
            <a:spLocks noChangeShapeType="1"/>
          </p:cNvSpPr>
          <p:nvPr/>
        </p:nvSpPr>
        <p:spPr bwMode="auto">
          <a:xfrm>
            <a:off x="252413" y="6489700"/>
            <a:ext cx="8640762" cy="0"/>
          </a:xfrm>
          <a:prstGeom prst="line">
            <a:avLst/>
          </a:prstGeom>
          <a:noFill/>
          <a:ln w="762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de-DE" dirty="0">
              <a:cs typeface="+mn-cs"/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250825" y="366713"/>
            <a:ext cx="8640763" cy="142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 dirty="0">
              <a:cs typeface="+mn-cs"/>
            </a:endParaRPr>
          </a:p>
        </p:txBody>
      </p:sp>
      <p:sp>
        <p:nvSpPr>
          <p:cNvPr id="1041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775" y="6508750"/>
            <a:ext cx="7453313" cy="13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000" smtClean="0">
                <a:cs typeface="+mn-cs"/>
              </a:defRPr>
            </a:lvl1pPr>
          </a:lstStyle>
          <a:p>
            <a:pPr>
              <a:defRPr/>
            </a:pPr>
            <a:r>
              <a:rPr lang="de-DE"/>
              <a:t>Über Fußzeile Institution und Name einfügen</a:t>
            </a:r>
            <a:endParaRPr lang="de-DE" dirty="0"/>
          </a:p>
        </p:txBody>
      </p:sp>
      <p:sp>
        <p:nvSpPr>
          <p:cNvPr id="1042" name="Rectangle 18"/>
          <p:cNvSpPr>
            <a:spLocks noChangeArrowheads="1"/>
          </p:cNvSpPr>
          <p:nvPr userDrawn="1"/>
        </p:nvSpPr>
        <p:spPr bwMode="auto">
          <a:xfrm>
            <a:off x="8532813" y="6510338"/>
            <a:ext cx="360362" cy="18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algn="r">
              <a:defRPr/>
            </a:pPr>
            <a:r>
              <a:rPr lang="de-DE" sz="1000" dirty="0">
                <a:cs typeface="+mn-cs"/>
              </a:rPr>
              <a:t> | </a:t>
            </a:r>
            <a:fld id="{21A842F4-7823-438F-A374-DA456376DB6A}" type="slidenum">
              <a:rPr lang="de-DE" sz="1000">
                <a:cs typeface="+mn-cs"/>
              </a:rPr>
              <a:pPr algn="r">
                <a:defRPr/>
              </a:pPr>
              <a:t>‹#›</a:t>
            </a:fld>
            <a:endParaRPr lang="de-DE" sz="1000" dirty="0">
              <a:cs typeface="+mn-cs"/>
            </a:endParaRPr>
          </a:p>
          <a:p>
            <a:pPr>
              <a:defRPr/>
            </a:pPr>
            <a:endParaRPr lang="de-DE" sz="1000" dirty="0">
              <a:cs typeface="+mn-cs"/>
            </a:endParaRPr>
          </a:p>
        </p:txBody>
      </p:sp>
      <p:sp>
        <p:nvSpPr>
          <p:cNvPr id="12" name="Textfeld 11"/>
          <p:cNvSpPr txBox="1"/>
          <p:nvPr/>
        </p:nvSpPr>
        <p:spPr>
          <a:xfrm>
            <a:off x="358775" y="6691313"/>
            <a:ext cx="7185025" cy="152400"/>
          </a:xfrm>
          <a:prstGeom prst="rect">
            <a:avLst/>
          </a:prstGeom>
          <a:noFill/>
        </p:spPr>
        <p:txBody>
          <a:bodyPr lIns="0" tIns="0" rIns="0" bIns="0" anchor="ctr">
            <a:spAutoFit/>
          </a:bodyPr>
          <a:lstStyle/>
          <a:p>
            <a:pPr>
              <a:defRPr/>
            </a:pPr>
            <a:r>
              <a:rPr lang="de-DE" sz="1000" dirty="0">
                <a:cs typeface="+mn-cs"/>
              </a:rPr>
              <a:t>17. Hochschultage Berufliche Bildung 2013, 13.-15. März 2013, Essen</a:t>
            </a:r>
          </a:p>
        </p:txBody>
      </p:sp>
      <p:sp>
        <p:nvSpPr>
          <p:cNvPr id="13" name="Datumsplatzhalter 1"/>
          <p:cNvSpPr>
            <a:spLocks noGrp="1"/>
          </p:cNvSpPr>
          <p:nvPr>
            <p:ph type="dt" sz="half" idx="2"/>
          </p:nvPr>
        </p:nvSpPr>
        <p:spPr>
          <a:xfrm>
            <a:off x="6156325" y="6524625"/>
            <a:ext cx="2546350" cy="114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dirty="0" smtClean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de-DE"/>
              <a:t>Über Fußzeile Vortragsdatum einfügen</a:t>
            </a:r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iming>
    <p:tnLst>
      <p:par>
        <p:cTn id="1" dur="indefinite" restart="never" nodeType="tmRoot"/>
      </p:par>
    </p:tnLst>
  </p:timing>
  <p:hf sldNum="0" hdr="0"/>
  <p:txStyles>
    <p:titleStyle>
      <a:lvl1pPr algn="l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179388" indent="-179388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349250" indent="-168275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>
          <a:solidFill>
            <a:schemeClr val="tx1"/>
          </a:solidFill>
          <a:latin typeface="+mn-lt"/>
          <a:ea typeface="ＭＳ Ｐゴシック" charset="-128"/>
        </a:defRPr>
      </a:lvl2pPr>
      <a:lvl3pPr marL="538163" indent="-187325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>
          <a:solidFill>
            <a:schemeClr val="tx1"/>
          </a:solidFill>
          <a:latin typeface="+mn-lt"/>
          <a:ea typeface="ＭＳ Ｐゴシック" charset="-128"/>
        </a:defRPr>
      </a:lvl3pPr>
      <a:lvl4pPr marL="717550" indent="-173038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1600">
          <a:solidFill>
            <a:schemeClr val="tx1"/>
          </a:solidFill>
          <a:latin typeface="+mn-lt"/>
          <a:ea typeface="ＭＳ Ｐゴシック" charset="-128"/>
        </a:defRPr>
      </a:lvl4pPr>
      <a:lvl5pPr marL="908050" indent="-188913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1600">
          <a:solidFill>
            <a:schemeClr val="tx1"/>
          </a:solidFill>
          <a:latin typeface="+mn-lt"/>
          <a:ea typeface="ＭＳ Ｐゴシック" charset="-128"/>
        </a:defRPr>
      </a:lvl5pPr>
      <a:lvl6pPr marL="1365250" indent="-188913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600">
          <a:solidFill>
            <a:schemeClr val="tx1"/>
          </a:solidFill>
          <a:latin typeface="+mn-lt"/>
          <a:ea typeface="ＭＳ Ｐゴシック" charset="-128"/>
        </a:defRPr>
      </a:lvl6pPr>
      <a:lvl7pPr marL="1822450" indent="-188913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600">
          <a:solidFill>
            <a:schemeClr val="tx1"/>
          </a:solidFill>
          <a:latin typeface="+mn-lt"/>
          <a:ea typeface="ＭＳ Ｐゴシック" charset="-128"/>
        </a:defRPr>
      </a:lvl7pPr>
      <a:lvl8pPr marL="2279650" indent="-188913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600">
          <a:solidFill>
            <a:schemeClr val="tx1"/>
          </a:solidFill>
          <a:latin typeface="+mn-lt"/>
          <a:ea typeface="ＭＳ Ｐゴシック" charset="-128"/>
        </a:defRPr>
      </a:lvl8pPr>
      <a:lvl9pPr marL="2736850" indent="-188913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6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file:///\\localhost\Users\Marcus\Desktop\Head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el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smtClean="0">
              <a:ea typeface="ＭＳ Ｐゴシック" pitchFamily="34" charset="-128"/>
            </a:endParaRPr>
          </a:p>
        </p:txBody>
      </p:sp>
      <p:sp>
        <p:nvSpPr>
          <p:cNvPr id="15362" name="Rectangle 6"/>
          <p:cNvSpPr>
            <a:spLocks noChangeArrowheads="1"/>
          </p:cNvSpPr>
          <p:nvPr/>
        </p:nvSpPr>
        <p:spPr bwMode="auto">
          <a:xfrm>
            <a:off x="4763" y="14288"/>
            <a:ext cx="9144000" cy="6858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AT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900113" y="5588000"/>
            <a:ext cx="7848600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r">
              <a:defRPr/>
            </a:pPr>
            <a:r>
              <a:rPr lang="de-DE" sz="1600" b="1" dirty="0">
                <a:latin typeface="+mj-lt"/>
                <a:ea typeface="Futura Condensed" charset="0"/>
                <a:cs typeface="Futura Condensed" charset="0"/>
              </a:rPr>
              <a:t>17. Hochschultage Berufliche Bildung 2013</a:t>
            </a:r>
          </a:p>
          <a:p>
            <a:pPr algn="r">
              <a:defRPr/>
            </a:pPr>
            <a:r>
              <a:rPr lang="de-DE" sz="1600" b="1" dirty="0">
                <a:latin typeface="+mj-lt"/>
                <a:ea typeface="Futura Condensed" charset="0"/>
                <a:cs typeface="Futura Condensed" charset="0"/>
              </a:rPr>
              <a:t>Arbeit der Zukunft – Zukunft der Arbeit</a:t>
            </a:r>
          </a:p>
          <a:p>
            <a:pPr algn="r">
              <a:defRPr/>
            </a:pPr>
            <a:r>
              <a:rPr lang="de-DE" sz="1600" b="1" dirty="0">
                <a:latin typeface="+mj-lt"/>
                <a:ea typeface="Futura Condensed" charset="0"/>
                <a:cs typeface="Futura Condensed" charset="0"/>
              </a:rPr>
              <a:t>Berufliche Bildung, Qualifikation und Fachkräftebedarf im Zeichen </a:t>
            </a:r>
            <a:r>
              <a:rPr lang="de-DE" sz="1600" b="1">
                <a:latin typeface="+mj-lt"/>
                <a:ea typeface="Futura Condensed" charset="0"/>
                <a:cs typeface="Futura Condensed" charset="0"/>
              </a:rPr>
              <a:t>des demographischen </a:t>
            </a:r>
            <a:r>
              <a:rPr lang="de-DE" sz="1600" b="1" dirty="0">
                <a:latin typeface="+mj-lt"/>
                <a:ea typeface="Futura Condensed" charset="0"/>
                <a:cs typeface="Futura Condensed" charset="0"/>
              </a:rPr>
              <a:t>Wandels</a:t>
            </a:r>
          </a:p>
          <a:p>
            <a:pPr algn="r">
              <a:defRPr/>
            </a:pPr>
            <a:r>
              <a:rPr lang="de-DE" sz="1600" b="1" dirty="0">
                <a:latin typeface="+mj-lt"/>
                <a:ea typeface="Futura Condensed" charset="0"/>
                <a:cs typeface="Futura Condensed" charset="0"/>
              </a:rPr>
              <a:t>13.-15.03.2013, Universität Duisburg-Essen</a:t>
            </a:r>
            <a:endParaRPr lang="de-DE" sz="1600" b="1" dirty="0">
              <a:latin typeface="+mj-lt"/>
              <a:ea typeface="Futura Condensed" charset="0"/>
              <a:cs typeface="Futura Condensed" charset="0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971550" y="3284538"/>
            <a:ext cx="691356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algn="ctr">
              <a:defRPr/>
            </a:pPr>
            <a:r>
              <a:rPr lang="de-DE" sz="3200" b="1" dirty="0">
                <a:solidFill>
                  <a:srgbClr val="004C93"/>
                </a:solidFill>
                <a:latin typeface="+mj-lt"/>
                <a:ea typeface="Futura Condensed" charset="0"/>
                <a:cs typeface="Futura Condensed" charset="0"/>
              </a:rPr>
              <a:t>Referenten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971550" y="3789363"/>
            <a:ext cx="691356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>
              <a:defRPr/>
            </a:pPr>
            <a:r>
              <a:rPr lang="de-DE" sz="2400" b="1" dirty="0">
                <a:solidFill>
                  <a:srgbClr val="004C93"/>
                </a:solidFill>
                <a:latin typeface="+mj-lt"/>
                <a:ea typeface="Futura Condensed" charset="0"/>
                <a:cs typeface="Futura Condensed" charset="0"/>
              </a:rPr>
              <a:t>Institution</a:t>
            </a:r>
            <a:endParaRPr lang="de-DE" sz="2400" b="1" dirty="0">
              <a:solidFill>
                <a:srgbClr val="004C93"/>
              </a:solidFill>
              <a:latin typeface="+mj-lt"/>
              <a:ea typeface="Futura Condensed" charset="0"/>
              <a:cs typeface="Futura Condensed" charset="0"/>
            </a:endParaRPr>
          </a:p>
        </p:txBody>
      </p:sp>
      <p:pic>
        <p:nvPicPr>
          <p:cNvPr id="15366" name="Grafik 11" descr="/Users/Marcus/Desktop/Head.jpg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0" y="0"/>
            <a:ext cx="9144000" cy="177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alter_uni-due">
  <a:themeElements>
    <a:clrScheme name="TUD-münk_Vorlag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UD-münk_Vorlag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TUD-münk_Vorlag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UD-münk_Vorlag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UD-münk_Vorlag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UD-münk_Vorlag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UD-münk_Vorlag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UD-münk_Vorlag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UD-münk_Vorlag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UD-münk_Vorlag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UD-münk_Vorlag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UD-münk_Vorlag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UD-münk_Vorlag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UD-münk_Vorlag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walter_uni-due</Template>
  <TotalTime>0</TotalTime>
  <Words>27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Entwurfsvorlage</vt:lpstr>
      </vt:variant>
      <vt:variant>
        <vt:i4>12</vt:i4>
      </vt:variant>
      <vt:variant>
        <vt:lpstr>Folientitel</vt:lpstr>
      </vt:variant>
      <vt:variant>
        <vt:i4>1</vt:i4>
      </vt:variant>
    </vt:vector>
  </HeadingPairs>
  <TitlesOfParts>
    <vt:vector size="19" baseType="lpstr">
      <vt:lpstr>Arial</vt:lpstr>
      <vt:lpstr>ＭＳ Ｐゴシック</vt:lpstr>
      <vt:lpstr>Wingdings</vt:lpstr>
      <vt:lpstr>Bitstream Charter</vt:lpstr>
      <vt:lpstr>Stafford</vt:lpstr>
      <vt:lpstr>Futura Condensed</vt:lpstr>
      <vt:lpstr>walter_uni-due</vt:lpstr>
      <vt:lpstr>walter_uni-due</vt:lpstr>
      <vt:lpstr>walter_uni-due</vt:lpstr>
      <vt:lpstr>walter_uni-due</vt:lpstr>
      <vt:lpstr>walter_uni-due</vt:lpstr>
      <vt:lpstr>walter_uni-due</vt:lpstr>
      <vt:lpstr>walter_uni-due</vt:lpstr>
      <vt:lpstr>walter_uni-due</vt:lpstr>
      <vt:lpstr>walter_uni-due</vt:lpstr>
      <vt:lpstr>walter_uni-due</vt:lpstr>
      <vt:lpstr>walter_uni-due</vt:lpstr>
      <vt:lpstr>walter_uni-due</vt:lpstr>
      <vt:lpstr>Folie 1</vt:lpstr>
    </vt:vector>
  </TitlesOfParts>
  <Company>TU-Darmstadt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Marcel Walter</dc:creator>
  <cp:lastModifiedBy>Maren Steinkamp</cp:lastModifiedBy>
  <cp:revision>109</cp:revision>
  <cp:lastPrinted>2012-07-02T09:36:03Z</cp:lastPrinted>
  <dcterms:created xsi:type="dcterms:W3CDTF">2012-03-09T14:30:52Z</dcterms:created>
  <dcterms:modified xsi:type="dcterms:W3CDTF">2013-01-15T17:09:08Z</dcterms:modified>
</cp:coreProperties>
</file>