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224000" cy="20104100"/>
  <p:notesSz cx="142240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5" d="100"/>
          <a:sy n="25" d="100"/>
        </p:scale>
        <p:origin x="1988" y="-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rgbClr val="00539B"/>
                </a:solidFill>
                <a:latin typeface="Garamond"/>
                <a:cs typeface="Garamond"/>
              </a:defRPr>
            </a:lvl1pPr>
          </a:lstStyle>
          <a:p>
            <a:pPr marL="12700">
              <a:lnSpc>
                <a:spcPts val="1689"/>
              </a:lnSpc>
            </a:pPr>
            <a:r>
              <a:rPr spc="-30" dirty="0"/>
              <a:t>Am,</a:t>
            </a:r>
            <a:r>
              <a:rPr spc="-85" dirty="0"/>
              <a:t> </a:t>
            </a:r>
            <a:r>
              <a:rPr dirty="0"/>
              <a:t>tem</a:t>
            </a:r>
            <a:r>
              <a:rPr spc="-45" dirty="0"/>
              <a:t> </a:t>
            </a:r>
            <a:r>
              <a:rPr spc="-10" dirty="0"/>
              <a:t>de</a:t>
            </a:r>
            <a:r>
              <a:rPr spc="-35" dirty="0"/>
              <a:t> </a:t>
            </a:r>
            <a:r>
              <a:rPr dirty="0"/>
              <a:t>etum</a:t>
            </a:r>
            <a:r>
              <a:rPr spc="-40" dirty="0"/>
              <a:t> </a:t>
            </a:r>
            <a:r>
              <a:rPr dirty="0"/>
              <a:t>volorem</a:t>
            </a:r>
            <a:r>
              <a:rPr spc="-35" dirty="0"/>
              <a:t> </a:t>
            </a:r>
            <a:r>
              <a:rPr spc="-10" dirty="0"/>
              <a:t>quidici</a:t>
            </a:r>
            <a:r>
              <a:rPr spc="-40" dirty="0"/>
              <a:t> </a:t>
            </a:r>
            <a:r>
              <a:rPr dirty="0"/>
              <a:t>llabore</a:t>
            </a:r>
            <a:r>
              <a:rPr spc="-40" dirty="0"/>
              <a:t> </a:t>
            </a:r>
            <a:r>
              <a:rPr spc="-25" dirty="0"/>
              <a:t>cuscita</a:t>
            </a:r>
            <a:r>
              <a:rPr spc="-35" dirty="0"/>
              <a:t> </a:t>
            </a:r>
            <a:r>
              <a:rPr spc="-10" dirty="0"/>
              <a:t>tatessuntur?</a:t>
            </a:r>
            <a:r>
              <a:rPr spc="-40" dirty="0"/>
              <a:t> </a:t>
            </a:r>
            <a:r>
              <a:rPr dirty="0"/>
              <a:t>Conet</a:t>
            </a:r>
            <a:r>
              <a:rPr spc="-40" dirty="0"/>
              <a:t> </a:t>
            </a:r>
            <a:r>
              <a:rPr dirty="0"/>
              <a:t>dolut</a:t>
            </a:r>
            <a:r>
              <a:rPr spc="-35" dirty="0"/>
              <a:t> </a:t>
            </a:r>
            <a:r>
              <a:rPr dirty="0"/>
              <a:t>ligni</a:t>
            </a:r>
            <a:r>
              <a:rPr spc="-40" dirty="0"/>
              <a:t> </a:t>
            </a:r>
            <a:r>
              <a:rPr dirty="0"/>
              <a:t>odipsum</a:t>
            </a:r>
            <a:r>
              <a:rPr spc="-35" dirty="0"/>
              <a:t> </a:t>
            </a:r>
            <a:r>
              <a:rPr dirty="0"/>
              <a:t>inum</a:t>
            </a:r>
            <a:r>
              <a:rPr spc="-40" dirty="0"/>
              <a:t> </a:t>
            </a:r>
            <a:r>
              <a:rPr spc="-20" dirty="0"/>
              <a:t>ex</a:t>
            </a:r>
            <a:r>
              <a:rPr spc="-40" dirty="0"/>
              <a:t> </a:t>
            </a:r>
            <a:r>
              <a:rPr dirty="0"/>
              <a:t>et</a:t>
            </a:r>
            <a:r>
              <a:rPr spc="-35" dirty="0"/>
              <a:t> </a:t>
            </a:r>
            <a:r>
              <a:rPr dirty="0"/>
              <a:t>ut</a:t>
            </a:r>
            <a:r>
              <a:rPr spc="-40" dirty="0"/>
              <a:t> </a:t>
            </a:r>
            <a:r>
              <a:rPr dirty="0"/>
              <a:t>vidi</a:t>
            </a:r>
            <a:r>
              <a:rPr spc="-40" dirty="0"/>
              <a:t> </a:t>
            </a:r>
            <a:r>
              <a:rPr spc="-10" dirty="0"/>
              <a:t>testiam</a:t>
            </a:r>
            <a:r>
              <a:rPr spc="-35" dirty="0"/>
              <a:t> </a:t>
            </a:r>
            <a:r>
              <a:rPr spc="-10" dirty="0"/>
              <a:t>dusdam</a:t>
            </a:r>
            <a:r>
              <a:rPr spc="-40" dirty="0"/>
              <a:t> </a:t>
            </a:r>
            <a:r>
              <a:rPr spc="-10" dirty="0"/>
              <a:t>que</a:t>
            </a:r>
            <a:r>
              <a:rPr spc="-35" dirty="0"/>
              <a:t> </a:t>
            </a:r>
            <a:r>
              <a:rPr spc="-10" dirty="0"/>
              <a:t>soluptate</a:t>
            </a:r>
            <a:r>
              <a:rPr spc="-40" dirty="0"/>
              <a:t> </a:t>
            </a:r>
            <a:r>
              <a:rPr dirty="0"/>
              <a:t>ilit,</a:t>
            </a:r>
            <a:r>
              <a:rPr spc="-90" dirty="0"/>
              <a:t> </a:t>
            </a:r>
            <a:r>
              <a:rPr spc="-10" dirty="0"/>
              <a:t>sequas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ariscil</a:t>
            </a:r>
            <a:r>
              <a:rPr spc="-55" dirty="0"/>
              <a:t> </a:t>
            </a:r>
            <a:r>
              <a:rPr spc="-25" dirty="0"/>
              <a:t>minctem</a:t>
            </a:r>
            <a:r>
              <a:rPr spc="-50" dirty="0"/>
              <a:t> </a:t>
            </a:r>
            <a:r>
              <a:rPr dirty="0"/>
              <a:t>fugianti</a:t>
            </a:r>
            <a:r>
              <a:rPr spc="-55" dirty="0"/>
              <a:t> </a:t>
            </a:r>
            <a:r>
              <a:rPr dirty="0"/>
              <a:t>reribusto</a:t>
            </a:r>
            <a:r>
              <a:rPr spc="-50" dirty="0"/>
              <a:t> </a:t>
            </a:r>
            <a:r>
              <a:rPr dirty="0"/>
              <a:t>di</a:t>
            </a:r>
            <a:r>
              <a:rPr spc="-55" dirty="0"/>
              <a:t> </a:t>
            </a:r>
            <a:r>
              <a:rPr spc="-10" dirty="0"/>
              <a:t>omnissi</a:t>
            </a:r>
            <a:r>
              <a:rPr spc="-50" dirty="0"/>
              <a:t> </a:t>
            </a:r>
            <a:r>
              <a:rPr spc="-10" dirty="0"/>
              <a:t>nienist,</a:t>
            </a:r>
            <a:r>
              <a:rPr spc="-105" dirty="0"/>
              <a:t> </a:t>
            </a:r>
            <a:r>
              <a:rPr dirty="0"/>
              <a:t>saperit</a:t>
            </a:r>
            <a:r>
              <a:rPr spc="-55" dirty="0"/>
              <a:t> </a:t>
            </a:r>
            <a:r>
              <a:rPr spc="-10" dirty="0"/>
              <a:t>qui</a:t>
            </a:r>
            <a:r>
              <a:rPr spc="-50" dirty="0"/>
              <a:t> </a:t>
            </a:r>
            <a:r>
              <a:rPr spc="-20" dirty="0"/>
              <a:t>conet</a:t>
            </a:r>
            <a:r>
              <a:rPr spc="-55" dirty="0"/>
              <a:t> </a:t>
            </a:r>
            <a:r>
              <a:rPr spc="-25" dirty="0"/>
              <a:t>aligent</a:t>
            </a:r>
            <a:r>
              <a:rPr spc="-50" dirty="0"/>
              <a:t> </a:t>
            </a:r>
            <a:r>
              <a:rPr spc="-10" dirty="0"/>
              <a:t>fugiatem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rgbClr val="00539B"/>
                </a:solidFill>
                <a:latin typeface="Garamond"/>
                <a:cs typeface="Garamond"/>
              </a:defRPr>
            </a:lvl1pPr>
          </a:lstStyle>
          <a:p>
            <a:pPr marL="12700">
              <a:lnSpc>
                <a:spcPts val="1689"/>
              </a:lnSpc>
            </a:pPr>
            <a:r>
              <a:rPr spc="-30" dirty="0"/>
              <a:t>Am,</a:t>
            </a:r>
            <a:r>
              <a:rPr spc="-85" dirty="0"/>
              <a:t> </a:t>
            </a:r>
            <a:r>
              <a:rPr dirty="0"/>
              <a:t>tem</a:t>
            </a:r>
            <a:r>
              <a:rPr spc="-45" dirty="0"/>
              <a:t> </a:t>
            </a:r>
            <a:r>
              <a:rPr spc="-10" dirty="0"/>
              <a:t>de</a:t>
            </a:r>
            <a:r>
              <a:rPr spc="-35" dirty="0"/>
              <a:t> </a:t>
            </a:r>
            <a:r>
              <a:rPr dirty="0"/>
              <a:t>etum</a:t>
            </a:r>
            <a:r>
              <a:rPr spc="-40" dirty="0"/>
              <a:t> </a:t>
            </a:r>
            <a:r>
              <a:rPr dirty="0"/>
              <a:t>volorem</a:t>
            </a:r>
            <a:r>
              <a:rPr spc="-35" dirty="0"/>
              <a:t> </a:t>
            </a:r>
            <a:r>
              <a:rPr spc="-10" dirty="0"/>
              <a:t>quidici</a:t>
            </a:r>
            <a:r>
              <a:rPr spc="-40" dirty="0"/>
              <a:t> </a:t>
            </a:r>
            <a:r>
              <a:rPr dirty="0"/>
              <a:t>llabore</a:t>
            </a:r>
            <a:r>
              <a:rPr spc="-40" dirty="0"/>
              <a:t> </a:t>
            </a:r>
            <a:r>
              <a:rPr spc="-25" dirty="0"/>
              <a:t>cuscita</a:t>
            </a:r>
            <a:r>
              <a:rPr spc="-35" dirty="0"/>
              <a:t> </a:t>
            </a:r>
            <a:r>
              <a:rPr spc="-10" dirty="0"/>
              <a:t>tatessuntur?</a:t>
            </a:r>
            <a:r>
              <a:rPr spc="-40" dirty="0"/>
              <a:t> </a:t>
            </a:r>
            <a:r>
              <a:rPr dirty="0"/>
              <a:t>Conet</a:t>
            </a:r>
            <a:r>
              <a:rPr spc="-40" dirty="0"/>
              <a:t> </a:t>
            </a:r>
            <a:r>
              <a:rPr dirty="0"/>
              <a:t>dolut</a:t>
            </a:r>
            <a:r>
              <a:rPr spc="-35" dirty="0"/>
              <a:t> </a:t>
            </a:r>
            <a:r>
              <a:rPr dirty="0"/>
              <a:t>ligni</a:t>
            </a:r>
            <a:r>
              <a:rPr spc="-40" dirty="0"/>
              <a:t> </a:t>
            </a:r>
            <a:r>
              <a:rPr dirty="0"/>
              <a:t>odipsum</a:t>
            </a:r>
            <a:r>
              <a:rPr spc="-35" dirty="0"/>
              <a:t> </a:t>
            </a:r>
            <a:r>
              <a:rPr dirty="0"/>
              <a:t>inum</a:t>
            </a:r>
            <a:r>
              <a:rPr spc="-40" dirty="0"/>
              <a:t> </a:t>
            </a:r>
            <a:r>
              <a:rPr spc="-20" dirty="0"/>
              <a:t>ex</a:t>
            </a:r>
            <a:r>
              <a:rPr spc="-40" dirty="0"/>
              <a:t> </a:t>
            </a:r>
            <a:r>
              <a:rPr dirty="0"/>
              <a:t>et</a:t>
            </a:r>
            <a:r>
              <a:rPr spc="-35" dirty="0"/>
              <a:t> </a:t>
            </a:r>
            <a:r>
              <a:rPr dirty="0"/>
              <a:t>ut</a:t>
            </a:r>
            <a:r>
              <a:rPr spc="-40" dirty="0"/>
              <a:t> </a:t>
            </a:r>
            <a:r>
              <a:rPr dirty="0"/>
              <a:t>vidi</a:t>
            </a:r>
            <a:r>
              <a:rPr spc="-40" dirty="0"/>
              <a:t> </a:t>
            </a:r>
            <a:r>
              <a:rPr spc="-10" dirty="0"/>
              <a:t>testiam</a:t>
            </a:r>
            <a:r>
              <a:rPr spc="-35" dirty="0"/>
              <a:t> </a:t>
            </a:r>
            <a:r>
              <a:rPr spc="-10" dirty="0"/>
              <a:t>dusdam</a:t>
            </a:r>
            <a:r>
              <a:rPr spc="-40" dirty="0"/>
              <a:t> </a:t>
            </a:r>
            <a:r>
              <a:rPr spc="-10" dirty="0"/>
              <a:t>que</a:t>
            </a:r>
            <a:r>
              <a:rPr spc="-35" dirty="0"/>
              <a:t> </a:t>
            </a:r>
            <a:r>
              <a:rPr spc="-10" dirty="0"/>
              <a:t>soluptate</a:t>
            </a:r>
            <a:r>
              <a:rPr spc="-40" dirty="0"/>
              <a:t> </a:t>
            </a:r>
            <a:r>
              <a:rPr dirty="0"/>
              <a:t>ilit,</a:t>
            </a:r>
            <a:r>
              <a:rPr spc="-90" dirty="0"/>
              <a:t> </a:t>
            </a:r>
            <a:r>
              <a:rPr spc="-10" dirty="0"/>
              <a:t>sequas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ariscil</a:t>
            </a:r>
            <a:r>
              <a:rPr spc="-55" dirty="0"/>
              <a:t> </a:t>
            </a:r>
            <a:r>
              <a:rPr spc="-25" dirty="0"/>
              <a:t>minctem</a:t>
            </a:r>
            <a:r>
              <a:rPr spc="-50" dirty="0"/>
              <a:t> </a:t>
            </a:r>
            <a:r>
              <a:rPr dirty="0"/>
              <a:t>fugianti</a:t>
            </a:r>
            <a:r>
              <a:rPr spc="-55" dirty="0"/>
              <a:t> </a:t>
            </a:r>
            <a:r>
              <a:rPr dirty="0"/>
              <a:t>reribusto</a:t>
            </a:r>
            <a:r>
              <a:rPr spc="-50" dirty="0"/>
              <a:t> </a:t>
            </a:r>
            <a:r>
              <a:rPr dirty="0"/>
              <a:t>di</a:t>
            </a:r>
            <a:r>
              <a:rPr spc="-55" dirty="0"/>
              <a:t> </a:t>
            </a:r>
            <a:r>
              <a:rPr spc="-10" dirty="0"/>
              <a:t>omnissi</a:t>
            </a:r>
            <a:r>
              <a:rPr spc="-50" dirty="0"/>
              <a:t> </a:t>
            </a:r>
            <a:r>
              <a:rPr spc="-10" dirty="0"/>
              <a:t>nienist,</a:t>
            </a:r>
            <a:r>
              <a:rPr spc="-105" dirty="0"/>
              <a:t> </a:t>
            </a:r>
            <a:r>
              <a:rPr dirty="0"/>
              <a:t>saperit</a:t>
            </a:r>
            <a:r>
              <a:rPr spc="-55" dirty="0"/>
              <a:t> </a:t>
            </a:r>
            <a:r>
              <a:rPr spc="-10" dirty="0"/>
              <a:t>qui</a:t>
            </a:r>
            <a:r>
              <a:rPr spc="-50" dirty="0"/>
              <a:t> </a:t>
            </a:r>
            <a:r>
              <a:rPr spc="-20" dirty="0"/>
              <a:t>conet</a:t>
            </a:r>
            <a:r>
              <a:rPr spc="-55" dirty="0"/>
              <a:t> </a:t>
            </a:r>
            <a:r>
              <a:rPr spc="-25" dirty="0"/>
              <a:t>aligent</a:t>
            </a:r>
            <a:r>
              <a:rPr spc="-50" dirty="0"/>
              <a:t> </a:t>
            </a:r>
            <a:r>
              <a:rPr spc="-10" dirty="0"/>
              <a:t>fugiatem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rgbClr val="00539B"/>
                </a:solidFill>
                <a:latin typeface="Garamond"/>
                <a:cs typeface="Garamond"/>
              </a:defRPr>
            </a:lvl1pPr>
          </a:lstStyle>
          <a:p>
            <a:pPr marL="12700">
              <a:lnSpc>
                <a:spcPts val="1689"/>
              </a:lnSpc>
            </a:pPr>
            <a:r>
              <a:rPr spc="-30" dirty="0"/>
              <a:t>Am,</a:t>
            </a:r>
            <a:r>
              <a:rPr spc="-85" dirty="0"/>
              <a:t> </a:t>
            </a:r>
            <a:r>
              <a:rPr dirty="0"/>
              <a:t>tem</a:t>
            </a:r>
            <a:r>
              <a:rPr spc="-45" dirty="0"/>
              <a:t> </a:t>
            </a:r>
            <a:r>
              <a:rPr spc="-10" dirty="0"/>
              <a:t>de</a:t>
            </a:r>
            <a:r>
              <a:rPr spc="-35" dirty="0"/>
              <a:t> </a:t>
            </a:r>
            <a:r>
              <a:rPr dirty="0"/>
              <a:t>etum</a:t>
            </a:r>
            <a:r>
              <a:rPr spc="-40" dirty="0"/>
              <a:t> </a:t>
            </a:r>
            <a:r>
              <a:rPr dirty="0"/>
              <a:t>volorem</a:t>
            </a:r>
            <a:r>
              <a:rPr spc="-35" dirty="0"/>
              <a:t> </a:t>
            </a:r>
            <a:r>
              <a:rPr spc="-10" dirty="0"/>
              <a:t>quidici</a:t>
            </a:r>
            <a:r>
              <a:rPr spc="-40" dirty="0"/>
              <a:t> </a:t>
            </a:r>
            <a:r>
              <a:rPr dirty="0"/>
              <a:t>llabore</a:t>
            </a:r>
            <a:r>
              <a:rPr spc="-40" dirty="0"/>
              <a:t> </a:t>
            </a:r>
            <a:r>
              <a:rPr spc="-25" dirty="0"/>
              <a:t>cuscita</a:t>
            </a:r>
            <a:r>
              <a:rPr spc="-35" dirty="0"/>
              <a:t> </a:t>
            </a:r>
            <a:r>
              <a:rPr spc="-10" dirty="0"/>
              <a:t>tatessuntur?</a:t>
            </a:r>
            <a:r>
              <a:rPr spc="-40" dirty="0"/>
              <a:t> </a:t>
            </a:r>
            <a:r>
              <a:rPr dirty="0"/>
              <a:t>Conet</a:t>
            </a:r>
            <a:r>
              <a:rPr spc="-40" dirty="0"/>
              <a:t> </a:t>
            </a:r>
            <a:r>
              <a:rPr dirty="0"/>
              <a:t>dolut</a:t>
            </a:r>
            <a:r>
              <a:rPr spc="-35" dirty="0"/>
              <a:t> </a:t>
            </a:r>
            <a:r>
              <a:rPr dirty="0"/>
              <a:t>ligni</a:t>
            </a:r>
            <a:r>
              <a:rPr spc="-40" dirty="0"/>
              <a:t> </a:t>
            </a:r>
            <a:r>
              <a:rPr dirty="0"/>
              <a:t>odipsum</a:t>
            </a:r>
            <a:r>
              <a:rPr spc="-35" dirty="0"/>
              <a:t> </a:t>
            </a:r>
            <a:r>
              <a:rPr dirty="0"/>
              <a:t>inum</a:t>
            </a:r>
            <a:r>
              <a:rPr spc="-40" dirty="0"/>
              <a:t> </a:t>
            </a:r>
            <a:r>
              <a:rPr spc="-20" dirty="0"/>
              <a:t>ex</a:t>
            </a:r>
            <a:r>
              <a:rPr spc="-40" dirty="0"/>
              <a:t> </a:t>
            </a:r>
            <a:r>
              <a:rPr dirty="0"/>
              <a:t>et</a:t>
            </a:r>
            <a:r>
              <a:rPr spc="-35" dirty="0"/>
              <a:t> </a:t>
            </a:r>
            <a:r>
              <a:rPr dirty="0"/>
              <a:t>ut</a:t>
            </a:r>
            <a:r>
              <a:rPr spc="-40" dirty="0"/>
              <a:t> </a:t>
            </a:r>
            <a:r>
              <a:rPr dirty="0"/>
              <a:t>vidi</a:t>
            </a:r>
            <a:r>
              <a:rPr spc="-40" dirty="0"/>
              <a:t> </a:t>
            </a:r>
            <a:r>
              <a:rPr spc="-10" dirty="0"/>
              <a:t>testiam</a:t>
            </a:r>
            <a:r>
              <a:rPr spc="-35" dirty="0"/>
              <a:t> </a:t>
            </a:r>
            <a:r>
              <a:rPr spc="-10" dirty="0"/>
              <a:t>dusdam</a:t>
            </a:r>
            <a:r>
              <a:rPr spc="-40" dirty="0"/>
              <a:t> </a:t>
            </a:r>
            <a:r>
              <a:rPr spc="-10" dirty="0"/>
              <a:t>que</a:t>
            </a:r>
            <a:r>
              <a:rPr spc="-35" dirty="0"/>
              <a:t> </a:t>
            </a:r>
            <a:r>
              <a:rPr spc="-10" dirty="0"/>
              <a:t>soluptate</a:t>
            </a:r>
            <a:r>
              <a:rPr spc="-40" dirty="0"/>
              <a:t> </a:t>
            </a:r>
            <a:r>
              <a:rPr dirty="0"/>
              <a:t>ilit,</a:t>
            </a:r>
            <a:r>
              <a:rPr spc="-90" dirty="0"/>
              <a:t> </a:t>
            </a:r>
            <a:r>
              <a:rPr spc="-10" dirty="0"/>
              <a:t>sequas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ariscil</a:t>
            </a:r>
            <a:r>
              <a:rPr spc="-55" dirty="0"/>
              <a:t> </a:t>
            </a:r>
            <a:r>
              <a:rPr spc="-25" dirty="0"/>
              <a:t>minctem</a:t>
            </a:r>
            <a:r>
              <a:rPr spc="-50" dirty="0"/>
              <a:t> </a:t>
            </a:r>
            <a:r>
              <a:rPr dirty="0"/>
              <a:t>fugianti</a:t>
            </a:r>
            <a:r>
              <a:rPr spc="-55" dirty="0"/>
              <a:t> </a:t>
            </a:r>
            <a:r>
              <a:rPr dirty="0"/>
              <a:t>reribusto</a:t>
            </a:r>
            <a:r>
              <a:rPr spc="-50" dirty="0"/>
              <a:t> </a:t>
            </a:r>
            <a:r>
              <a:rPr dirty="0"/>
              <a:t>di</a:t>
            </a:r>
            <a:r>
              <a:rPr spc="-55" dirty="0"/>
              <a:t> </a:t>
            </a:r>
            <a:r>
              <a:rPr spc="-10" dirty="0"/>
              <a:t>omnissi</a:t>
            </a:r>
            <a:r>
              <a:rPr spc="-50" dirty="0"/>
              <a:t> </a:t>
            </a:r>
            <a:r>
              <a:rPr spc="-10" dirty="0"/>
              <a:t>nienist,</a:t>
            </a:r>
            <a:r>
              <a:rPr spc="-105" dirty="0"/>
              <a:t> </a:t>
            </a:r>
            <a:r>
              <a:rPr dirty="0"/>
              <a:t>saperit</a:t>
            </a:r>
            <a:r>
              <a:rPr spc="-55" dirty="0"/>
              <a:t> </a:t>
            </a:r>
            <a:r>
              <a:rPr spc="-10" dirty="0"/>
              <a:t>qui</a:t>
            </a:r>
            <a:r>
              <a:rPr spc="-50" dirty="0"/>
              <a:t> </a:t>
            </a:r>
            <a:r>
              <a:rPr spc="-20" dirty="0"/>
              <a:t>conet</a:t>
            </a:r>
            <a:r>
              <a:rPr spc="-55" dirty="0"/>
              <a:t> </a:t>
            </a:r>
            <a:r>
              <a:rPr spc="-25" dirty="0"/>
              <a:t>aligent</a:t>
            </a:r>
            <a:r>
              <a:rPr spc="-50" dirty="0"/>
              <a:t> </a:t>
            </a:r>
            <a:r>
              <a:rPr spc="-10" dirty="0"/>
              <a:t>fugiatem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rgbClr val="00539B"/>
                </a:solidFill>
                <a:latin typeface="Garamond"/>
                <a:cs typeface="Garamond"/>
              </a:defRPr>
            </a:lvl1pPr>
          </a:lstStyle>
          <a:p>
            <a:pPr marL="12700">
              <a:lnSpc>
                <a:spcPts val="1689"/>
              </a:lnSpc>
            </a:pPr>
            <a:r>
              <a:rPr spc="-30" dirty="0"/>
              <a:t>Am,</a:t>
            </a:r>
            <a:r>
              <a:rPr spc="-85" dirty="0"/>
              <a:t> </a:t>
            </a:r>
            <a:r>
              <a:rPr dirty="0"/>
              <a:t>tem</a:t>
            </a:r>
            <a:r>
              <a:rPr spc="-45" dirty="0"/>
              <a:t> </a:t>
            </a:r>
            <a:r>
              <a:rPr spc="-10" dirty="0"/>
              <a:t>de</a:t>
            </a:r>
            <a:r>
              <a:rPr spc="-35" dirty="0"/>
              <a:t> </a:t>
            </a:r>
            <a:r>
              <a:rPr dirty="0"/>
              <a:t>etum</a:t>
            </a:r>
            <a:r>
              <a:rPr spc="-40" dirty="0"/>
              <a:t> </a:t>
            </a:r>
            <a:r>
              <a:rPr dirty="0"/>
              <a:t>volorem</a:t>
            </a:r>
            <a:r>
              <a:rPr spc="-35" dirty="0"/>
              <a:t> </a:t>
            </a:r>
            <a:r>
              <a:rPr spc="-10" dirty="0"/>
              <a:t>quidici</a:t>
            </a:r>
            <a:r>
              <a:rPr spc="-40" dirty="0"/>
              <a:t> </a:t>
            </a:r>
            <a:r>
              <a:rPr dirty="0"/>
              <a:t>llabore</a:t>
            </a:r>
            <a:r>
              <a:rPr spc="-40" dirty="0"/>
              <a:t> </a:t>
            </a:r>
            <a:r>
              <a:rPr spc="-25" dirty="0"/>
              <a:t>cuscita</a:t>
            </a:r>
            <a:r>
              <a:rPr spc="-35" dirty="0"/>
              <a:t> </a:t>
            </a:r>
            <a:r>
              <a:rPr spc="-10" dirty="0"/>
              <a:t>tatessuntur?</a:t>
            </a:r>
            <a:r>
              <a:rPr spc="-40" dirty="0"/>
              <a:t> </a:t>
            </a:r>
            <a:r>
              <a:rPr dirty="0"/>
              <a:t>Conet</a:t>
            </a:r>
            <a:r>
              <a:rPr spc="-40" dirty="0"/>
              <a:t> </a:t>
            </a:r>
            <a:r>
              <a:rPr dirty="0"/>
              <a:t>dolut</a:t>
            </a:r>
            <a:r>
              <a:rPr spc="-35" dirty="0"/>
              <a:t> </a:t>
            </a:r>
            <a:r>
              <a:rPr dirty="0"/>
              <a:t>ligni</a:t>
            </a:r>
            <a:r>
              <a:rPr spc="-40" dirty="0"/>
              <a:t> </a:t>
            </a:r>
            <a:r>
              <a:rPr dirty="0"/>
              <a:t>odipsum</a:t>
            </a:r>
            <a:r>
              <a:rPr spc="-35" dirty="0"/>
              <a:t> </a:t>
            </a:r>
            <a:r>
              <a:rPr dirty="0"/>
              <a:t>inum</a:t>
            </a:r>
            <a:r>
              <a:rPr spc="-40" dirty="0"/>
              <a:t> </a:t>
            </a:r>
            <a:r>
              <a:rPr spc="-20" dirty="0"/>
              <a:t>ex</a:t>
            </a:r>
            <a:r>
              <a:rPr spc="-40" dirty="0"/>
              <a:t> </a:t>
            </a:r>
            <a:r>
              <a:rPr dirty="0"/>
              <a:t>et</a:t>
            </a:r>
            <a:r>
              <a:rPr spc="-35" dirty="0"/>
              <a:t> </a:t>
            </a:r>
            <a:r>
              <a:rPr dirty="0"/>
              <a:t>ut</a:t>
            </a:r>
            <a:r>
              <a:rPr spc="-40" dirty="0"/>
              <a:t> </a:t>
            </a:r>
            <a:r>
              <a:rPr dirty="0"/>
              <a:t>vidi</a:t>
            </a:r>
            <a:r>
              <a:rPr spc="-40" dirty="0"/>
              <a:t> </a:t>
            </a:r>
            <a:r>
              <a:rPr spc="-10" dirty="0"/>
              <a:t>testiam</a:t>
            </a:r>
            <a:r>
              <a:rPr spc="-35" dirty="0"/>
              <a:t> </a:t>
            </a:r>
            <a:r>
              <a:rPr spc="-10" dirty="0"/>
              <a:t>dusdam</a:t>
            </a:r>
            <a:r>
              <a:rPr spc="-40" dirty="0"/>
              <a:t> </a:t>
            </a:r>
            <a:r>
              <a:rPr spc="-10" dirty="0"/>
              <a:t>que</a:t>
            </a:r>
            <a:r>
              <a:rPr spc="-35" dirty="0"/>
              <a:t> </a:t>
            </a:r>
            <a:r>
              <a:rPr spc="-10" dirty="0"/>
              <a:t>soluptate</a:t>
            </a:r>
            <a:r>
              <a:rPr spc="-40" dirty="0"/>
              <a:t> </a:t>
            </a:r>
            <a:r>
              <a:rPr dirty="0"/>
              <a:t>ilit,</a:t>
            </a:r>
            <a:r>
              <a:rPr spc="-90" dirty="0"/>
              <a:t> </a:t>
            </a:r>
            <a:r>
              <a:rPr spc="-10" dirty="0"/>
              <a:t>sequas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ariscil</a:t>
            </a:r>
            <a:r>
              <a:rPr spc="-55" dirty="0"/>
              <a:t> </a:t>
            </a:r>
            <a:r>
              <a:rPr spc="-25" dirty="0"/>
              <a:t>minctem</a:t>
            </a:r>
            <a:r>
              <a:rPr spc="-50" dirty="0"/>
              <a:t> </a:t>
            </a:r>
            <a:r>
              <a:rPr dirty="0"/>
              <a:t>fugianti</a:t>
            </a:r>
            <a:r>
              <a:rPr spc="-55" dirty="0"/>
              <a:t> </a:t>
            </a:r>
            <a:r>
              <a:rPr dirty="0"/>
              <a:t>reribusto</a:t>
            </a:r>
            <a:r>
              <a:rPr spc="-50" dirty="0"/>
              <a:t> </a:t>
            </a:r>
            <a:r>
              <a:rPr dirty="0"/>
              <a:t>di</a:t>
            </a:r>
            <a:r>
              <a:rPr spc="-55" dirty="0"/>
              <a:t> </a:t>
            </a:r>
            <a:r>
              <a:rPr spc="-10" dirty="0"/>
              <a:t>omnissi</a:t>
            </a:r>
            <a:r>
              <a:rPr spc="-50" dirty="0"/>
              <a:t> </a:t>
            </a:r>
            <a:r>
              <a:rPr spc="-10" dirty="0"/>
              <a:t>nienist,</a:t>
            </a:r>
            <a:r>
              <a:rPr spc="-105" dirty="0"/>
              <a:t> </a:t>
            </a:r>
            <a:r>
              <a:rPr dirty="0"/>
              <a:t>saperit</a:t>
            </a:r>
            <a:r>
              <a:rPr spc="-55" dirty="0"/>
              <a:t> </a:t>
            </a:r>
            <a:r>
              <a:rPr spc="-10" dirty="0"/>
              <a:t>qui</a:t>
            </a:r>
            <a:r>
              <a:rPr spc="-50" dirty="0"/>
              <a:t> </a:t>
            </a:r>
            <a:r>
              <a:rPr spc="-20" dirty="0"/>
              <a:t>conet</a:t>
            </a:r>
            <a:r>
              <a:rPr spc="-55" dirty="0"/>
              <a:t> </a:t>
            </a:r>
            <a:r>
              <a:rPr spc="-25" dirty="0"/>
              <a:t>aligent</a:t>
            </a:r>
            <a:r>
              <a:rPr spc="-50" dirty="0"/>
              <a:t> </a:t>
            </a:r>
            <a:r>
              <a:rPr spc="-10" dirty="0"/>
              <a:t>fugiatem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rgbClr val="00539B"/>
                </a:solidFill>
                <a:latin typeface="Garamond"/>
                <a:cs typeface="Garamond"/>
              </a:defRPr>
            </a:lvl1pPr>
          </a:lstStyle>
          <a:p>
            <a:pPr marL="12700">
              <a:lnSpc>
                <a:spcPts val="1689"/>
              </a:lnSpc>
            </a:pPr>
            <a:r>
              <a:rPr spc="-30" dirty="0"/>
              <a:t>Am,</a:t>
            </a:r>
            <a:r>
              <a:rPr spc="-85" dirty="0"/>
              <a:t> </a:t>
            </a:r>
            <a:r>
              <a:rPr dirty="0"/>
              <a:t>tem</a:t>
            </a:r>
            <a:r>
              <a:rPr spc="-45" dirty="0"/>
              <a:t> </a:t>
            </a:r>
            <a:r>
              <a:rPr spc="-10" dirty="0"/>
              <a:t>de</a:t>
            </a:r>
            <a:r>
              <a:rPr spc="-35" dirty="0"/>
              <a:t> </a:t>
            </a:r>
            <a:r>
              <a:rPr dirty="0"/>
              <a:t>etum</a:t>
            </a:r>
            <a:r>
              <a:rPr spc="-40" dirty="0"/>
              <a:t> </a:t>
            </a:r>
            <a:r>
              <a:rPr dirty="0"/>
              <a:t>volorem</a:t>
            </a:r>
            <a:r>
              <a:rPr spc="-35" dirty="0"/>
              <a:t> </a:t>
            </a:r>
            <a:r>
              <a:rPr spc="-10" dirty="0"/>
              <a:t>quidici</a:t>
            </a:r>
            <a:r>
              <a:rPr spc="-40" dirty="0"/>
              <a:t> </a:t>
            </a:r>
            <a:r>
              <a:rPr dirty="0"/>
              <a:t>llabore</a:t>
            </a:r>
            <a:r>
              <a:rPr spc="-40" dirty="0"/>
              <a:t> </a:t>
            </a:r>
            <a:r>
              <a:rPr spc="-25" dirty="0"/>
              <a:t>cuscita</a:t>
            </a:r>
            <a:r>
              <a:rPr spc="-35" dirty="0"/>
              <a:t> </a:t>
            </a:r>
            <a:r>
              <a:rPr spc="-10" dirty="0"/>
              <a:t>tatessuntur?</a:t>
            </a:r>
            <a:r>
              <a:rPr spc="-40" dirty="0"/>
              <a:t> </a:t>
            </a:r>
            <a:r>
              <a:rPr dirty="0"/>
              <a:t>Conet</a:t>
            </a:r>
            <a:r>
              <a:rPr spc="-40" dirty="0"/>
              <a:t> </a:t>
            </a:r>
            <a:r>
              <a:rPr dirty="0"/>
              <a:t>dolut</a:t>
            </a:r>
            <a:r>
              <a:rPr spc="-35" dirty="0"/>
              <a:t> </a:t>
            </a:r>
            <a:r>
              <a:rPr dirty="0"/>
              <a:t>ligni</a:t>
            </a:r>
            <a:r>
              <a:rPr spc="-40" dirty="0"/>
              <a:t> </a:t>
            </a:r>
            <a:r>
              <a:rPr dirty="0"/>
              <a:t>odipsum</a:t>
            </a:r>
            <a:r>
              <a:rPr spc="-35" dirty="0"/>
              <a:t> </a:t>
            </a:r>
            <a:r>
              <a:rPr dirty="0"/>
              <a:t>inum</a:t>
            </a:r>
            <a:r>
              <a:rPr spc="-40" dirty="0"/>
              <a:t> </a:t>
            </a:r>
            <a:r>
              <a:rPr spc="-20" dirty="0"/>
              <a:t>ex</a:t>
            </a:r>
            <a:r>
              <a:rPr spc="-40" dirty="0"/>
              <a:t> </a:t>
            </a:r>
            <a:r>
              <a:rPr dirty="0"/>
              <a:t>et</a:t>
            </a:r>
            <a:r>
              <a:rPr spc="-35" dirty="0"/>
              <a:t> </a:t>
            </a:r>
            <a:r>
              <a:rPr dirty="0"/>
              <a:t>ut</a:t>
            </a:r>
            <a:r>
              <a:rPr spc="-40" dirty="0"/>
              <a:t> </a:t>
            </a:r>
            <a:r>
              <a:rPr dirty="0"/>
              <a:t>vidi</a:t>
            </a:r>
            <a:r>
              <a:rPr spc="-40" dirty="0"/>
              <a:t> </a:t>
            </a:r>
            <a:r>
              <a:rPr spc="-10" dirty="0"/>
              <a:t>testiam</a:t>
            </a:r>
            <a:r>
              <a:rPr spc="-35" dirty="0"/>
              <a:t> </a:t>
            </a:r>
            <a:r>
              <a:rPr spc="-10" dirty="0"/>
              <a:t>dusdam</a:t>
            </a:r>
            <a:r>
              <a:rPr spc="-40" dirty="0"/>
              <a:t> </a:t>
            </a:r>
            <a:r>
              <a:rPr spc="-10" dirty="0"/>
              <a:t>que</a:t>
            </a:r>
            <a:r>
              <a:rPr spc="-35" dirty="0"/>
              <a:t> </a:t>
            </a:r>
            <a:r>
              <a:rPr spc="-10" dirty="0"/>
              <a:t>soluptate</a:t>
            </a:r>
            <a:r>
              <a:rPr spc="-40" dirty="0"/>
              <a:t> </a:t>
            </a:r>
            <a:r>
              <a:rPr dirty="0"/>
              <a:t>ilit,</a:t>
            </a:r>
            <a:r>
              <a:rPr spc="-90" dirty="0"/>
              <a:t> </a:t>
            </a:r>
            <a:r>
              <a:rPr spc="-10" dirty="0"/>
              <a:t>sequas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ariscil</a:t>
            </a:r>
            <a:r>
              <a:rPr spc="-55" dirty="0"/>
              <a:t> </a:t>
            </a:r>
            <a:r>
              <a:rPr spc="-25" dirty="0"/>
              <a:t>minctem</a:t>
            </a:r>
            <a:r>
              <a:rPr spc="-50" dirty="0"/>
              <a:t> </a:t>
            </a:r>
            <a:r>
              <a:rPr dirty="0"/>
              <a:t>fugianti</a:t>
            </a:r>
            <a:r>
              <a:rPr spc="-55" dirty="0"/>
              <a:t> </a:t>
            </a:r>
            <a:r>
              <a:rPr dirty="0"/>
              <a:t>reribusto</a:t>
            </a:r>
            <a:r>
              <a:rPr spc="-50" dirty="0"/>
              <a:t> </a:t>
            </a:r>
            <a:r>
              <a:rPr dirty="0"/>
              <a:t>di</a:t>
            </a:r>
            <a:r>
              <a:rPr spc="-55" dirty="0"/>
              <a:t> </a:t>
            </a:r>
            <a:r>
              <a:rPr spc="-10" dirty="0"/>
              <a:t>omnissi</a:t>
            </a:r>
            <a:r>
              <a:rPr spc="-50" dirty="0"/>
              <a:t> </a:t>
            </a:r>
            <a:r>
              <a:rPr spc="-10" dirty="0"/>
              <a:t>nienist,</a:t>
            </a:r>
            <a:r>
              <a:rPr spc="-105" dirty="0"/>
              <a:t> </a:t>
            </a:r>
            <a:r>
              <a:rPr dirty="0"/>
              <a:t>saperit</a:t>
            </a:r>
            <a:r>
              <a:rPr spc="-55" dirty="0"/>
              <a:t> </a:t>
            </a:r>
            <a:r>
              <a:rPr spc="-10" dirty="0"/>
              <a:t>qui</a:t>
            </a:r>
            <a:r>
              <a:rPr spc="-50" dirty="0"/>
              <a:t> </a:t>
            </a:r>
            <a:r>
              <a:rPr spc="-20" dirty="0"/>
              <a:t>conet</a:t>
            </a:r>
            <a:r>
              <a:rPr spc="-55" dirty="0"/>
              <a:t> </a:t>
            </a:r>
            <a:r>
              <a:rPr spc="-25" dirty="0"/>
              <a:t>aligent</a:t>
            </a:r>
            <a:r>
              <a:rPr spc="-50" dirty="0"/>
              <a:t> </a:t>
            </a:r>
            <a:r>
              <a:rPr spc="-10" dirty="0"/>
              <a:t>fugiatem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7100" y="1024891"/>
            <a:ext cx="2428240" cy="7835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7101" y="18499819"/>
            <a:ext cx="12988290" cy="488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1" i="0">
                <a:solidFill>
                  <a:srgbClr val="00539B"/>
                </a:solidFill>
                <a:latin typeface="Garamond"/>
                <a:cs typeface="Garamond"/>
              </a:defRPr>
            </a:lvl1pPr>
          </a:lstStyle>
          <a:p>
            <a:pPr marL="12700">
              <a:lnSpc>
                <a:spcPts val="1689"/>
              </a:lnSpc>
            </a:pPr>
            <a:r>
              <a:rPr spc="-30" dirty="0"/>
              <a:t>Am,</a:t>
            </a:r>
            <a:r>
              <a:rPr spc="-85" dirty="0"/>
              <a:t> </a:t>
            </a:r>
            <a:r>
              <a:rPr dirty="0"/>
              <a:t>tem</a:t>
            </a:r>
            <a:r>
              <a:rPr spc="-45" dirty="0"/>
              <a:t> </a:t>
            </a:r>
            <a:r>
              <a:rPr spc="-10" dirty="0"/>
              <a:t>de</a:t>
            </a:r>
            <a:r>
              <a:rPr spc="-35" dirty="0"/>
              <a:t> </a:t>
            </a:r>
            <a:r>
              <a:rPr dirty="0"/>
              <a:t>etum</a:t>
            </a:r>
            <a:r>
              <a:rPr spc="-40" dirty="0"/>
              <a:t> </a:t>
            </a:r>
            <a:r>
              <a:rPr dirty="0"/>
              <a:t>volorem</a:t>
            </a:r>
            <a:r>
              <a:rPr spc="-35" dirty="0"/>
              <a:t> </a:t>
            </a:r>
            <a:r>
              <a:rPr spc="-10" dirty="0"/>
              <a:t>quidici</a:t>
            </a:r>
            <a:r>
              <a:rPr spc="-40" dirty="0"/>
              <a:t> </a:t>
            </a:r>
            <a:r>
              <a:rPr dirty="0"/>
              <a:t>llabore</a:t>
            </a:r>
            <a:r>
              <a:rPr spc="-40" dirty="0"/>
              <a:t> </a:t>
            </a:r>
            <a:r>
              <a:rPr spc="-25" dirty="0"/>
              <a:t>cuscita</a:t>
            </a:r>
            <a:r>
              <a:rPr spc="-35" dirty="0"/>
              <a:t> </a:t>
            </a:r>
            <a:r>
              <a:rPr spc="-10" dirty="0"/>
              <a:t>tatessuntur?</a:t>
            </a:r>
            <a:r>
              <a:rPr spc="-40" dirty="0"/>
              <a:t> </a:t>
            </a:r>
            <a:r>
              <a:rPr dirty="0"/>
              <a:t>Conet</a:t>
            </a:r>
            <a:r>
              <a:rPr spc="-40" dirty="0"/>
              <a:t> </a:t>
            </a:r>
            <a:r>
              <a:rPr dirty="0"/>
              <a:t>dolut</a:t>
            </a:r>
            <a:r>
              <a:rPr spc="-35" dirty="0"/>
              <a:t> </a:t>
            </a:r>
            <a:r>
              <a:rPr dirty="0"/>
              <a:t>ligni</a:t>
            </a:r>
            <a:r>
              <a:rPr spc="-40" dirty="0"/>
              <a:t> </a:t>
            </a:r>
            <a:r>
              <a:rPr dirty="0"/>
              <a:t>odipsum</a:t>
            </a:r>
            <a:r>
              <a:rPr spc="-35" dirty="0"/>
              <a:t> </a:t>
            </a:r>
            <a:r>
              <a:rPr dirty="0"/>
              <a:t>inum</a:t>
            </a:r>
            <a:r>
              <a:rPr spc="-40" dirty="0"/>
              <a:t> </a:t>
            </a:r>
            <a:r>
              <a:rPr spc="-20" dirty="0"/>
              <a:t>ex</a:t>
            </a:r>
            <a:r>
              <a:rPr spc="-40" dirty="0"/>
              <a:t> </a:t>
            </a:r>
            <a:r>
              <a:rPr dirty="0"/>
              <a:t>et</a:t>
            </a:r>
            <a:r>
              <a:rPr spc="-35" dirty="0"/>
              <a:t> </a:t>
            </a:r>
            <a:r>
              <a:rPr dirty="0"/>
              <a:t>ut</a:t>
            </a:r>
            <a:r>
              <a:rPr spc="-40" dirty="0"/>
              <a:t> </a:t>
            </a:r>
            <a:r>
              <a:rPr dirty="0"/>
              <a:t>vidi</a:t>
            </a:r>
            <a:r>
              <a:rPr spc="-40" dirty="0"/>
              <a:t> </a:t>
            </a:r>
            <a:r>
              <a:rPr spc="-10" dirty="0"/>
              <a:t>testiam</a:t>
            </a:r>
            <a:r>
              <a:rPr spc="-35" dirty="0"/>
              <a:t> </a:t>
            </a:r>
            <a:r>
              <a:rPr spc="-10" dirty="0"/>
              <a:t>dusdam</a:t>
            </a:r>
            <a:r>
              <a:rPr spc="-40" dirty="0"/>
              <a:t> </a:t>
            </a:r>
            <a:r>
              <a:rPr spc="-10" dirty="0"/>
              <a:t>que</a:t>
            </a:r>
            <a:r>
              <a:rPr spc="-35" dirty="0"/>
              <a:t> </a:t>
            </a:r>
            <a:r>
              <a:rPr spc="-10" dirty="0"/>
              <a:t>soluptate</a:t>
            </a:r>
            <a:r>
              <a:rPr spc="-40" dirty="0"/>
              <a:t> </a:t>
            </a:r>
            <a:r>
              <a:rPr dirty="0"/>
              <a:t>ilit,</a:t>
            </a:r>
            <a:r>
              <a:rPr spc="-90" dirty="0"/>
              <a:t> </a:t>
            </a:r>
            <a:r>
              <a:rPr spc="-10" dirty="0"/>
              <a:t>sequas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ariscil</a:t>
            </a:r>
            <a:r>
              <a:rPr spc="-55" dirty="0"/>
              <a:t> </a:t>
            </a:r>
            <a:r>
              <a:rPr spc="-25" dirty="0"/>
              <a:t>minctem</a:t>
            </a:r>
            <a:r>
              <a:rPr spc="-50" dirty="0"/>
              <a:t> </a:t>
            </a:r>
            <a:r>
              <a:rPr dirty="0"/>
              <a:t>fugianti</a:t>
            </a:r>
            <a:r>
              <a:rPr spc="-55" dirty="0"/>
              <a:t> </a:t>
            </a:r>
            <a:r>
              <a:rPr dirty="0"/>
              <a:t>reribusto</a:t>
            </a:r>
            <a:r>
              <a:rPr spc="-50" dirty="0"/>
              <a:t> </a:t>
            </a:r>
            <a:r>
              <a:rPr dirty="0"/>
              <a:t>di</a:t>
            </a:r>
            <a:r>
              <a:rPr spc="-55" dirty="0"/>
              <a:t> </a:t>
            </a:r>
            <a:r>
              <a:rPr spc="-10" dirty="0"/>
              <a:t>omnissi</a:t>
            </a:r>
            <a:r>
              <a:rPr spc="-50" dirty="0"/>
              <a:t> </a:t>
            </a:r>
            <a:r>
              <a:rPr spc="-10" dirty="0"/>
              <a:t>nienist,</a:t>
            </a:r>
            <a:r>
              <a:rPr spc="-105" dirty="0"/>
              <a:t> </a:t>
            </a:r>
            <a:r>
              <a:rPr dirty="0"/>
              <a:t>saperit</a:t>
            </a:r>
            <a:r>
              <a:rPr spc="-55" dirty="0"/>
              <a:t> </a:t>
            </a:r>
            <a:r>
              <a:rPr spc="-10" dirty="0"/>
              <a:t>qui</a:t>
            </a:r>
            <a:r>
              <a:rPr spc="-50" dirty="0"/>
              <a:t> </a:t>
            </a:r>
            <a:r>
              <a:rPr spc="-20" dirty="0"/>
              <a:t>conet</a:t>
            </a:r>
            <a:r>
              <a:rPr spc="-55" dirty="0"/>
              <a:t> </a:t>
            </a:r>
            <a:r>
              <a:rPr spc="-25" dirty="0"/>
              <a:t>aligent</a:t>
            </a:r>
            <a:r>
              <a:rPr spc="-50" dirty="0"/>
              <a:t> </a:t>
            </a:r>
            <a:r>
              <a:rPr spc="-10" dirty="0"/>
              <a:t>fugiatem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2600" y="17796203"/>
            <a:ext cx="13413376" cy="60734"/>
          </a:xfrm>
          <a:custGeom>
            <a:avLst/>
            <a:gdLst/>
            <a:ahLst/>
            <a:cxnLst/>
            <a:rect l="l" t="t" r="r" b="b"/>
            <a:pathLst>
              <a:path w="12966700">
                <a:moveTo>
                  <a:pt x="0" y="0"/>
                </a:moveTo>
                <a:lnTo>
                  <a:pt x="12966372" y="0"/>
                </a:lnTo>
              </a:path>
            </a:pathLst>
          </a:custGeom>
          <a:ln w="58945">
            <a:solidFill>
              <a:srgbClr val="0053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>
                <a:solidFill>
                  <a:srgbClr val="00539B"/>
                </a:solidFill>
              </a:rPr>
              <a:t>Hier</a:t>
            </a:r>
            <a:r>
              <a:rPr spc="-10" dirty="0">
                <a:solidFill>
                  <a:srgbClr val="00539B"/>
                </a:solidFill>
              </a:rPr>
              <a:t> Titel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10556035" y="1888083"/>
            <a:ext cx="713740" cy="301625"/>
            <a:chOff x="10556035" y="1888083"/>
            <a:chExt cx="713740" cy="30162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556035" y="1893013"/>
              <a:ext cx="169344" cy="2359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695864" y="1888082"/>
              <a:ext cx="296545" cy="301625"/>
            </a:xfrm>
            <a:custGeom>
              <a:avLst/>
              <a:gdLst/>
              <a:ahLst/>
              <a:cxnLst/>
              <a:rect l="l" t="t" r="r" b="b"/>
              <a:pathLst>
                <a:path w="296545" h="301625">
                  <a:moveTo>
                    <a:pt x="180492" y="9207"/>
                  </a:moveTo>
                  <a:lnTo>
                    <a:pt x="177253" y="5689"/>
                  </a:lnTo>
                  <a:lnTo>
                    <a:pt x="169087" y="2755"/>
                  </a:lnTo>
                  <a:lnTo>
                    <a:pt x="158343" y="749"/>
                  </a:lnTo>
                  <a:lnTo>
                    <a:pt x="147345" y="0"/>
                  </a:lnTo>
                  <a:lnTo>
                    <a:pt x="119951" y="4470"/>
                  </a:lnTo>
                  <a:lnTo>
                    <a:pt x="103124" y="16294"/>
                  </a:lnTo>
                  <a:lnTo>
                    <a:pt x="93814" y="33096"/>
                  </a:lnTo>
                  <a:lnTo>
                    <a:pt x="88938" y="52514"/>
                  </a:lnTo>
                  <a:lnTo>
                    <a:pt x="85001" y="73202"/>
                  </a:lnTo>
                  <a:lnTo>
                    <a:pt x="57099" y="73202"/>
                  </a:lnTo>
                  <a:lnTo>
                    <a:pt x="56451" y="74193"/>
                  </a:lnTo>
                  <a:lnTo>
                    <a:pt x="56108" y="77114"/>
                  </a:lnTo>
                  <a:lnTo>
                    <a:pt x="52171" y="95516"/>
                  </a:lnTo>
                  <a:lnTo>
                    <a:pt x="51523" y="98132"/>
                  </a:lnTo>
                  <a:lnTo>
                    <a:pt x="51523" y="102400"/>
                  </a:lnTo>
                  <a:lnTo>
                    <a:pt x="54140" y="102730"/>
                  </a:lnTo>
                  <a:lnTo>
                    <a:pt x="79413" y="102730"/>
                  </a:lnTo>
                  <a:lnTo>
                    <a:pt x="53822" y="232702"/>
                  </a:lnTo>
                  <a:lnTo>
                    <a:pt x="50393" y="247205"/>
                  </a:lnTo>
                  <a:lnTo>
                    <a:pt x="45326" y="258622"/>
                  </a:lnTo>
                  <a:lnTo>
                    <a:pt x="36880" y="266115"/>
                  </a:lnTo>
                  <a:lnTo>
                    <a:pt x="23291" y="268795"/>
                  </a:lnTo>
                  <a:lnTo>
                    <a:pt x="16408" y="268795"/>
                  </a:lnTo>
                  <a:lnTo>
                    <a:pt x="10820" y="267144"/>
                  </a:lnTo>
                  <a:lnTo>
                    <a:pt x="8864" y="267144"/>
                  </a:lnTo>
                  <a:lnTo>
                    <a:pt x="8204" y="267817"/>
                  </a:lnTo>
                  <a:lnTo>
                    <a:pt x="7543" y="269430"/>
                  </a:lnTo>
                  <a:lnTo>
                    <a:pt x="0" y="294728"/>
                  </a:lnTo>
                  <a:lnTo>
                    <a:pt x="0" y="296024"/>
                  </a:lnTo>
                  <a:lnTo>
                    <a:pt x="2438" y="298411"/>
                  </a:lnTo>
                  <a:lnTo>
                    <a:pt x="8940" y="300164"/>
                  </a:lnTo>
                  <a:lnTo>
                    <a:pt x="18275" y="301244"/>
                  </a:lnTo>
                  <a:lnTo>
                    <a:pt x="29210" y="301599"/>
                  </a:lnTo>
                  <a:lnTo>
                    <a:pt x="56997" y="295948"/>
                  </a:lnTo>
                  <a:lnTo>
                    <a:pt x="75107" y="281178"/>
                  </a:lnTo>
                  <a:lnTo>
                    <a:pt x="86017" y="260616"/>
                  </a:lnTo>
                  <a:lnTo>
                    <a:pt x="92214" y="237604"/>
                  </a:lnTo>
                  <a:lnTo>
                    <a:pt x="118795" y="102730"/>
                  </a:lnTo>
                  <a:lnTo>
                    <a:pt x="157518" y="102730"/>
                  </a:lnTo>
                  <a:lnTo>
                    <a:pt x="157848" y="102069"/>
                  </a:lnTo>
                  <a:lnTo>
                    <a:pt x="158838" y="99123"/>
                  </a:lnTo>
                  <a:lnTo>
                    <a:pt x="164744" y="80086"/>
                  </a:lnTo>
                  <a:lnTo>
                    <a:pt x="165074" y="78778"/>
                  </a:lnTo>
                  <a:lnTo>
                    <a:pt x="165735" y="77457"/>
                  </a:lnTo>
                  <a:lnTo>
                    <a:pt x="165735" y="74841"/>
                  </a:lnTo>
                  <a:lnTo>
                    <a:pt x="164744" y="73202"/>
                  </a:lnTo>
                  <a:lnTo>
                    <a:pt x="124383" y="73202"/>
                  </a:lnTo>
                  <a:lnTo>
                    <a:pt x="127330" y="59080"/>
                  </a:lnTo>
                  <a:lnTo>
                    <a:pt x="129667" y="49301"/>
                  </a:lnTo>
                  <a:lnTo>
                    <a:pt x="133197" y="40906"/>
                  </a:lnTo>
                  <a:lnTo>
                    <a:pt x="139369" y="35039"/>
                  </a:lnTo>
                  <a:lnTo>
                    <a:pt x="149644" y="32829"/>
                  </a:lnTo>
                  <a:lnTo>
                    <a:pt x="159486" y="32829"/>
                  </a:lnTo>
                  <a:lnTo>
                    <a:pt x="166052" y="37084"/>
                  </a:lnTo>
                  <a:lnTo>
                    <a:pt x="170002" y="37084"/>
                  </a:lnTo>
                  <a:lnTo>
                    <a:pt x="170980" y="36779"/>
                  </a:lnTo>
                  <a:lnTo>
                    <a:pt x="171970" y="34810"/>
                  </a:lnTo>
                  <a:lnTo>
                    <a:pt x="180162" y="10833"/>
                  </a:lnTo>
                  <a:lnTo>
                    <a:pt x="180492" y="10198"/>
                  </a:lnTo>
                  <a:lnTo>
                    <a:pt x="180492" y="9207"/>
                  </a:lnTo>
                  <a:close/>
                </a:path>
                <a:path w="296545" h="301625">
                  <a:moveTo>
                    <a:pt x="296024" y="9207"/>
                  </a:moveTo>
                  <a:lnTo>
                    <a:pt x="292785" y="5689"/>
                  </a:lnTo>
                  <a:lnTo>
                    <a:pt x="284619" y="2755"/>
                  </a:lnTo>
                  <a:lnTo>
                    <a:pt x="273875" y="749"/>
                  </a:lnTo>
                  <a:lnTo>
                    <a:pt x="262877" y="0"/>
                  </a:lnTo>
                  <a:lnTo>
                    <a:pt x="235470" y="4470"/>
                  </a:lnTo>
                  <a:lnTo>
                    <a:pt x="218655" y="16294"/>
                  </a:lnTo>
                  <a:lnTo>
                    <a:pt x="209346" y="33096"/>
                  </a:lnTo>
                  <a:lnTo>
                    <a:pt x="204457" y="52514"/>
                  </a:lnTo>
                  <a:lnTo>
                    <a:pt x="200533" y="73202"/>
                  </a:lnTo>
                  <a:lnTo>
                    <a:pt x="172631" y="73202"/>
                  </a:lnTo>
                  <a:lnTo>
                    <a:pt x="171970" y="74193"/>
                  </a:lnTo>
                  <a:lnTo>
                    <a:pt x="171653" y="77114"/>
                  </a:lnTo>
                  <a:lnTo>
                    <a:pt x="167716" y="95516"/>
                  </a:lnTo>
                  <a:lnTo>
                    <a:pt x="167055" y="98132"/>
                  </a:lnTo>
                  <a:lnTo>
                    <a:pt x="167055" y="102400"/>
                  </a:lnTo>
                  <a:lnTo>
                    <a:pt x="169684" y="102730"/>
                  </a:lnTo>
                  <a:lnTo>
                    <a:pt x="194945" y="102730"/>
                  </a:lnTo>
                  <a:lnTo>
                    <a:pt x="169354" y="232702"/>
                  </a:lnTo>
                  <a:lnTo>
                    <a:pt x="165925" y="247205"/>
                  </a:lnTo>
                  <a:lnTo>
                    <a:pt x="160858" y="258622"/>
                  </a:lnTo>
                  <a:lnTo>
                    <a:pt x="152412" y="266115"/>
                  </a:lnTo>
                  <a:lnTo>
                    <a:pt x="138823" y="268795"/>
                  </a:lnTo>
                  <a:lnTo>
                    <a:pt x="131940" y="268795"/>
                  </a:lnTo>
                  <a:lnTo>
                    <a:pt x="126352" y="267144"/>
                  </a:lnTo>
                  <a:lnTo>
                    <a:pt x="124383" y="267144"/>
                  </a:lnTo>
                  <a:lnTo>
                    <a:pt x="123736" y="267817"/>
                  </a:lnTo>
                  <a:lnTo>
                    <a:pt x="123075" y="269430"/>
                  </a:lnTo>
                  <a:lnTo>
                    <a:pt x="115519" y="294728"/>
                  </a:lnTo>
                  <a:lnTo>
                    <a:pt x="115519" y="296024"/>
                  </a:lnTo>
                  <a:lnTo>
                    <a:pt x="117970" y="298411"/>
                  </a:lnTo>
                  <a:lnTo>
                    <a:pt x="124472" y="300164"/>
                  </a:lnTo>
                  <a:lnTo>
                    <a:pt x="133807" y="301244"/>
                  </a:lnTo>
                  <a:lnTo>
                    <a:pt x="144741" y="301599"/>
                  </a:lnTo>
                  <a:lnTo>
                    <a:pt x="172529" y="295948"/>
                  </a:lnTo>
                  <a:lnTo>
                    <a:pt x="190639" y="281178"/>
                  </a:lnTo>
                  <a:lnTo>
                    <a:pt x="201549" y="260616"/>
                  </a:lnTo>
                  <a:lnTo>
                    <a:pt x="207746" y="237604"/>
                  </a:lnTo>
                  <a:lnTo>
                    <a:pt x="234327" y="102730"/>
                  </a:lnTo>
                  <a:lnTo>
                    <a:pt x="273050" y="102730"/>
                  </a:lnTo>
                  <a:lnTo>
                    <a:pt x="273380" y="102069"/>
                  </a:lnTo>
                  <a:lnTo>
                    <a:pt x="280276" y="80086"/>
                  </a:lnTo>
                  <a:lnTo>
                    <a:pt x="280606" y="78778"/>
                  </a:lnTo>
                  <a:lnTo>
                    <a:pt x="281254" y="77457"/>
                  </a:lnTo>
                  <a:lnTo>
                    <a:pt x="281254" y="74841"/>
                  </a:lnTo>
                  <a:lnTo>
                    <a:pt x="280276" y="73202"/>
                  </a:lnTo>
                  <a:lnTo>
                    <a:pt x="239903" y="73202"/>
                  </a:lnTo>
                  <a:lnTo>
                    <a:pt x="242862" y="59080"/>
                  </a:lnTo>
                  <a:lnTo>
                    <a:pt x="245198" y="49301"/>
                  </a:lnTo>
                  <a:lnTo>
                    <a:pt x="248729" y="40906"/>
                  </a:lnTo>
                  <a:lnTo>
                    <a:pt x="254901" y="35039"/>
                  </a:lnTo>
                  <a:lnTo>
                    <a:pt x="265188" y="32829"/>
                  </a:lnTo>
                  <a:lnTo>
                    <a:pt x="275031" y="32829"/>
                  </a:lnTo>
                  <a:lnTo>
                    <a:pt x="281584" y="37084"/>
                  </a:lnTo>
                  <a:lnTo>
                    <a:pt x="285521" y="37084"/>
                  </a:lnTo>
                  <a:lnTo>
                    <a:pt x="286512" y="36779"/>
                  </a:lnTo>
                  <a:lnTo>
                    <a:pt x="287489" y="34810"/>
                  </a:lnTo>
                  <a:lnTo>
                    <a:pt x="295706" y="10833"/>
                  </a:lnTo>
                  <a:lnTo>
                    <a:pt x="296024" y="10198"/>
                  </a:lnTo>
                  <a:lnTo>
                    <a:pt x="296024" y="9207"/>
                  </a:lnTo>
                  <a:close/>
                </a:path>
              </a:pathLst>
            </a:custGeom>
            <a:solidFill>
              <a:srgbClr val="0053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68604" y="1955680"/>
              <a:ext cx="300634" cy="173293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96598" y="1888083"/>
            <a:ext cx="288809" cy="235311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11811454" y="1885799"/>
            <a:ext cx="901700" cy="242570"/>
            <a:chOff x="11811454" y="1885799"/>
            <a:chExt cx="901700" cy="242570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811454" y="1898583"/>
              <a:ext cx="457197" cy="2293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292626" y="1885799"/>
              <a:ext cx="420103" cy="242527"/>
            </a:xfrm>
            <a:prstGeom prst="rect">
              <a:avLst/>
            </a:prstGeom>
          </p:spPr>
        </p:pic>
      </p:grpSp>
      <p:grpSp>
        <p:nvGrpSpPr>
          <p:cNvPr id="13" name="object 13"/>
          <p:cNvGrpSpPr/>
          <p:nvPr/>
        </p:nvGrpSpPr>
        <p:grpSpPr>
          <a:xfrm>
            <a:off x="10425055" y="723620"/>
            <a:ext cx="3795395" cy="944244"/>
            <a:chOff x="10425055" y="723620"/>
            <a:chExt cx="3795395" cy="944244"/>
          </a:xfrm>
        </p:grpSpPr>
        <p:sp>
          <p:nvSpPr>
            <p:cNvPr id="14" name="object 14"/>
            <p:cNvSpPr/>
            <p:nvPr/>
          </p:nvSpPr>
          <p:spPr>
            <a:xfrm>
              <a:off x="10425055" y="723620"/>
              <a:ext cx="3774440" cy="944244"/>
            </a:xfrm>
            <a:custGeom>
              <a:avLst/>
              <a:gdLst/>
              <a:ahLst/>
              <a:cxnLst/>
              <a:rect l="l" t="t" r="r" b="b"/>
              <a:pathLst>
                <a:path w="3774440" h="944244">
                  <a:moveTo>
                    <a:pt x="0" y="0"/>
                  </a:moveTo>
                  <a:lnTo>
                    <a:pt x="0" y="944115"/>
                  </a:lnTo>
                  <a:lnTo>
                    <a:pt x="3774051" y="944115"/>
                  </a:lnTo>
                  <a:lnTo>
                    <a:pt x="37740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3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565092" y="825156"/>
              <a:ext cx="1941195" cy="675640"/>
            </a:xfrm>
            <a:custGeom>
              <a:avLst/>
              <a:gdLst/>
              <a:ahLst/>
              <a:cxnLst/>
              <a:rect l="l" t="t" r="r" b="b"/>
              <a:pathLst>
                <a:path w="1941195" h="675640">
                  <a:moveTo>
                    <a:pt x="100736" y="34239"/>
                  </a:moveTo>
                  <a:lnTo>
                    <a:pt x="69748" y="34239"/>
                  </a:lnTo>
                  <a:lnTo>
                    <a:pt x="69748" y="121742"/>
                  </a:lnTo>
                  <a:lnTo>
                    <a:pt x="69049" y="134721"/>
                  </a:lnTo>
                  <a:lnTo>
                    <a:pt x="66281" y="143713"/>
                  </a:lnTo>
                  <a:lnTo>
                    <a:pt x="60464" y="148932"/>
                  </a:lnTo>
                  <a:lnTo>
                    <a:pt x="50596" y="150622"/>
                  </a:lnTo>
                  <a:lnTo>
                    <a:pt x="40817" y="148958"/>
                  </a:lnTo>
                  <a:lnTo>
                    <a:pt x="35001" y="143789"/>
                  </a:lnTo>
                  <a:lnTo>
                    <a:pt x="32194" y="134810"/>
                  </a:lnTo>
                  <a:lnTo>
                    <a:pt x="31470" y="121742"/>
                  </a:lnTo>
                  <a:lnTo>
                    <a:pt x="31470" y="34239"/>
                  </a:lnTo>
                  <a:lnTo>
                    <a:pt x="469" y="34239"/>
                  </a:lnTo>
                  <a:lnTo>
                    <a:pt x="469" y="128765"/>
                  </a:lnTo>
                  <a:lnTo>
                    <a:pt x="3543" y="150228"/>
                  </a:lnTo>
                  <a:lnTo>
                    <a:pt x="12827" y="165468"/>
                  </a:lnTo>
                  <a:lnTo>
                    <a:pt x="28473" y="174586"/>
                  </a:lnTo>
                  <a:lnTo>
                    <a:pt x="50596" y="177609"/>
                  </a:lnTo>
                  <a:lnTo>
                    <a:pt x="72809" y="174612"/>
                  </a:lnTo>
                  <a:lnTo>
                    <a:pt x="88455" y="165544"/>
                  </a:lnTo>
                  <a:lnTo>
                    <a:pt x="97497" y="150622"/>
                  </a:lnTo>
                  <a:lnTo>
                    <a:pt x="97701" y="150291"/>
                  </a:lnTo>
                  <a:lnTo>
                    <a:pt x="100736" y="128765"/>
                  </a:lnTo>
                  <a:lnTo>
                    <a:pt x="100736" y="34239"/>
                  </a:lnTo>
                  <a:close/>
                </a:path>
                <a:path w="1941195" h="675640">
                  <a:moveTo>
                    <a:pt x="132270" y="357771"/>
                  </a:moveTo>
                  <a:lnTo>
                    <a:pt x="130606" y="339572"/>
                  </a:lnTo>
                  <a:lnTo>
                    <a:pt x="127292" y="328803"/>
                  </a:lnTo>
                  <a:lnTo>
                    <a:pt x="125818" y="324002"/>
                  </a:lnTo>
                  <a:lnTo>
                    <a:pt x="118160" y="311340"/>
                  </a:lnTo>
                  <a:lnTo>
                    <a:pt x="107924" y="301879"/>
                  </a:lnTo>
                  <a:lnTo>
                    <a:pt x="97561" y="296786"/>
                  </a:lnTo>
                  <a:lnTo>
                    <a:pt x="89801" y="294957"/>
                  </a:lnTo>
                  <a:lnTo>
                    <a:pt x="89801" y="366826"/>
                  </a:lnTo>
                  <a:lnTo>
                    <a:pt x="89801" y="406692"/>
                  </a:lnTo>
                  <a:lnTo>
                    <a:pt x="87680" y="424268"/>
                  </a:lnTo>
                  <a:lnTo>
                    <a:pt x="80975" y="436156"/>
                  </a:lnTo>
                  <a:lnTo>
                    <a:pt x="69176" y="442899"/>
                  </a:lnTo>
                  <a:lnTo>
                    <a:pt x="51765" y="445033"/>
                  </a:lnTo>
                  <a:lnTo>
                    <a:pt x="41935" y="445033"/>
                  </a:lnTo>
                  <a:lnTo>
                    <a:pt x="41935" y="328803"/>
                  </a:lnTo>
                  <a:lnTo>
                    <a:pt x="51765" y="328803"/>
                  </a:lnTo>
                  <a:lnTo>
                    <a:pt x="69291" y="330885"/>
                  </a:lnTo>
                  <a:lnTo>
                    <a:pt x="81089" y="337527"/>
                  </a:lnTo>
                  <a:lnTo>
                    <a:pt x="87718" y="349313"/>
                  </a:lnTo>
                  <a:lnTo>
                    <a:pt x="89801" y="366826"/>
                  </a:lnTo>
                  <a:lnTo>
                    <a:pt x="89801" y="294957"/>
                  </a:lnTo>
                  <a:lnTo>
                    <a:pt x="85344" y="293890"/>
                  </a:lnTo>
                  <a:lnTo>
                    <a:pt x="71081" y="292595"/>
                  </a:lnTo>
                  <a:lnTo>
                    <a:pt x="54610" y="292290"/>
                  </a:lnTo>
                  <a:lnTo>
                    <a:pt x="0" y="292290"/>
                  </a:lnTo>
                  <a:lnTo>
                    <a:pt x="0" y="481520"/>
                  </a:lnTo>
                  <a:lnTo>
                    <a:pt x="54610" y="481520"/>
                  </a:lnTo>
                  <a:lnTo>
                    <a:pt x="97650" y="476707"/>
                  </a:lnTo>
                  <a:lnTo>
                    <a:pt x="125818" y="449618"/>
                  </a:lnTo>
                  <a:lnTo>
                    <a:pt x="127215" y="445033"/>
                  </a:lnTo>
                  <a:lnTo>
                    <a:pt x="130606" y="433984"/>
                  </a:lnTo>
                  <a:lnTo>
                    <a:pt x="132270" y="415747"/>
                  </a:lnTo>
                  <a:lnTo>
                    <a:pt x="132270" y="357771"/>
                  </a:lnTo>
                  <a:close/>
                </a:path>
                <a:path w="1941195" h="675640">
                  <a:moveTo>
                    <a:pt x="241274" y="34239"/>
                  </a:moveTo>
                  <a:lnTo>
                    <a:pt x="214261" y="34239"/>
                  </a:lnTo>
                  <a:lnTo>
                    <a:pt x="214858" y="119240"/>
                  </a:lnTo>
                  <a:lnTo>
                    <a:pt x="193954" y="79616"/>
                  </a:lnTo>
                  <a:lnTo>
                    <a:pt x="170027" y="34239"/>
                  </a:lnTo>
                  <a:lnTo>
                    <a:pt x="140195" y="34239"/>
                  </a:lnTo>
                  <a:lnTo>
                    <a:pt x="140195" y="174205"/>
                  </a:lnTo>
                  <a:lnTo>
                    <a:pt x="167170" y="174205"/>
                  </a:lnTo>
                  <a:lnTo>
                    <a:pt x="166598" y="79616"/>
                  </a:lnTo>
                  <a:lnTo>
                    <a:pt x="215785" y="174205"/>
                  </a:lnTo>
                  <a:lnTo>
                    <a:pt x="241274" y="174205"/>
                  </a:lnTo>
                  <a:lnTo>
                    <a:pt x="241274" y="119240"/>
                  </a:lnTo>
                  <a:lnTo>
                    <a:pt x="241274" y="34239"/>
                  </a:lnTo>
                  <a:close/>
                </a:path>
                <a:path w="1941195" h="675640">
                  <a:moveTo>
                    <a:pt x="260565" y="633958"/>
                  </a:moveTo>
                  <a:lnTo>
                    <a:pt x="169443" y="633958"/>
                  </a:lnTo>
                  <a:lnTo>
                    <a:pt x="169443" y="588137"/>
                  </a:lnTo>
                  <a:lnTo>
                    <a:pt x="227939" y="588137"/>
                  </a:lnTo>
                  <a:lnTo>
                    <a:pt x="227939" y="551688"/>
                  </a:lnTo>
                  <a:lnTo>
                    <a:pt x="169443" y="551688"/>
                  </a:lnTo>
                  <a:lnTo>
                    <a:pt x="169443" y="517753"/>
                  </a:lnTo>
                  <a:lnTo>
                    <a:pt x="255143" y="517753"/>
                  </a:lnTo>
                  <a:lnTo>
                    <a:pt x="255143" y="481228"/>
                  </a:lnTo>
                  <a:lnTo>
                    <a:pt x="127520" y="481228"/>
                  </a:lnTo>
                  <a:lnTo>
                    <a:pt x="127520" y="670433"/>
                  </a:lnTo>
                  <a:lnTo>
                    <a:pt x="260565" y="670433"/>
                  </a:lnTo>
                  <a:lnTo>
                    <a:pt x="260565" y="633958"/>
                  </a:lnTo>
                  <a:close/>
                </a:path>
                <a:path w="1941195" h="675640">
                  <a:moveTo>
                    <a:pt x="314566" y="174205"/>
                  </a:moveTo>
                  <a:lnTo>
                    <a:pt x="314388" y="34239"/>
                  </a:lnTo>
                  <a:lnTo>
                    <a:pt x="283362" y="34239"/>
                  </a:lnTo>
                  <a:lnTo>
                    <a:pt x="283540" y="174205"/>
                  </a:lnTo>
                  <a:lnTo>
                    <a:pt x="314566" y="174205"/>
                  </a:lnTo>
                  <a:close/>
                </a:path>
                <a:path w="1941195" h="675640">
                  <a:moveTo>
                    <a:pt x="407631" y="292290"/>
                  </a:moveTo>
                  <a:lnTo>
                    <a:pt x="365709" y="292290"/>
                  </a:lnTo>
                  <a:lnTo>
                    <a:pt x="365709" y="410591"/>
                  </a:lnTo>
                  <a:lnTo>
                    <a:pt x="364756" y="428155"/>
                  </a:lnTo>
                  <a:lnTo>
                    <a:pt x="361022" y="440309"/>
                  </a:lnTo>
                  <a:lnTo>
                    <a:pt x="353148" y="447370"/>
                  </a:lnTo>
                  <a:lnTo>
                    <a:pt x="339839" y="449643"/>
                  </a:lnTo>
                  <a:lnTo>
                    <a:pt x="326618" y="447395"/>
                  </a:lnTo>
                  <a:lnTo>
                    <a:pt x="318744" y="440397"/>
                  </a:lnTo>
                  <a:lnTo>
                    <a:pt x="314947" y="428256"/>
                  </a:lnTo>
                  <a:lnTo>
                    <a:pt x="313956" y="410591"/>
                  </a:lnTo>
                  <a:lnTo>
                    <a:pt x="313956" y="292290"/>
                  </a:lnTo>
                  <a:lnTo>
                    <a:pt x="272008" y="292290"/>
                  </a:lnTo>
                  <a:lnTo>
                    <a:pt x="272008" y="420128"/>
                  </a:lnTo>
                  <a:lnTo>
                    <a:pt x="276161" y="449135"/>
                  </a:lnTo>
                  <a:lnTo>
                    <a:pt x="288734" y="469760"/>
                  </a:lnTo>
                  <a:lnTo>
                    <a:pt x="309905" y="482092"/>
                  </a:lnTo>
                  <a:lnTo>
                    <a:pt x="339839" y="486181"/>
                  </a:lnTo>
                  <a:lnTo>
                    <a:pt x="369862" y="482117"/>
                  </a:lnTo>
                  <a:lnTo>
                    <a:pt x="391007" y="469861"/>
                  </a:lnTo>
                  <a:lnTo>
                    <a:pt x="403263" y="449643"/>
                  </a:lnTo>
                  <a:lnTo>
                    <a:pt x="403517" y="449249"/>
                  </a:lnTo>
                  <a:lnTo>
                    <a:pt x="407631" y="420128"/>
                  </a:lnTo>
                  <a:lnTo>
                    <a:pt x="407631" y="292290"/>
                  </a:lnTo>
                  <a:close/>
                </a:path>
                <a:path w="1941195" h="675640">
                  <a:moveTo>
                    <a:pt x="461010" y="34239"/>
                  </a:moveTo>
                  <a:lnTo>
                    <a:pt x="429983" y="34239"/>
                  </a:lnTo>
                  <a:lnTo>
                    <a:pt x="401840" y="132054"/>
                  </a:lnTo>
                  <a:lnTo>
                    <a:pt x="373532" y="34239"/>
                  </a:lnTo>
                  <a:lnTo>
                    <a:pt x="342531" y="34239"/>
                  </a:lnTo>
                  <a:lnTo>
                    <a:pt x="385394" y="174205"/>
                  </a:lnTo>
                  <a:lnTo>
                    <a:pt x="418122" y="174205"/>
                  </a:lnTo>
                  <a:lnTo>
                    <a:pt x="431038" y="132054"/>
                  </a:lnTo>
                  <a:lnTo>
                    <a:pt x="461010" y="34239"/>
                  </a:lnTo>
                  <a:close/>
                </a:path>
                <a:path w="1941195" h="675640">
                  <a:moveTo>
                    <a:pt x="505663" y="617105"/>
                  </a:moveTo>
                  <a:lnTo>
                    <a:pt x="485724" y="573405"/>
                  </a:lnTo>
                  <a:lnTo>
                    <a:pt x="438365" y="550633"/>
                  </a:lnTo>
                  <a:lnTo>
                    <a:pt x="428358" y="545477"/>
                  </a:lnTo>
                  <a:lnTo>
                    <a:pt x="421246" y="540029"/>
                  </a:lnTo>
                  <a:lnTo>
                    <a:pt x="417004" y="534047"/>
                  </a:lnTo>
                  <a:lnTo>
                    <a:pt x="415594" y="527329"/>
                  </a:lnTo>
                  <a:lnTo>
                    <a:pt x="417042" y="520357"/>
                  </a:lnTo>
                  <a:lnTo>
                    <a:pt x="421220" y="514858"/>
                  </a:lnTo>
                  <a:lnTo>
                    <a:pt x="427812" y="511263"/>
                  </a:lnTo>
                  <a:lnTo>
                    <a:pt x="436537" y="509968"/>
                  </a:lnTo>
                  <a:lnTo>
                    <a:pt x="445922" y="511289"/>
                  </a:lnTo>
                  <a:lnTo>
                    <a:pt x="454698" y="515251"/>
                  </a:lnTo>
                  <a:lnTo>
                    <a:pt x="462940" y="521881"/>
                  </a:lnTo>
                  <a:lnTo>
                    <a:pt x="470725" y="531202"/>
                  </a:lnTo>
                  <a:lnTo>
                    <a:pt x="500418" y="509968"/>
                  </a:lnTo>
                  <a:lnTo>
                    <a:pt x="458216" y="478472"/>
                  </a:lnTo>
                  <a:lnTo>
                    <a:pt x="438861" y="476351"/>
                  </a:lnTo>
                  <a:lnTo>
                    <a:pt x="413346" y="480225"/>
                  </a:lnTo>
                  <a:lnTo>
                    <a:pt x="394030" y="491248"/>
                  </a:lnTo>
                  <a:lnTo>
                    <a:pt x="381800" y="508533"/>
                  </a:lnTo>
                  <a:lnTo>
                    <a:pt x="377532" y="531202"/>
                  </a:lnTo>
                  <a:lnTo>
                    <a:pt x="378790" y="543801"/>
                  </a:lnTo>
                  <a:lnTo>
                    <a:pt x="407187" y="580009"/>
                  </a:lnTo>
                  <a:lnTo>
                    <a:pt x="444322" y="596188"/>
                  </a:lnTo>
                  <a:lnTo>
                    <a:pt x="453593" y="600989"/>
                  </a:lnTo>
                  <a:lnTo>
                    <a:pt x="460133" y="606564"/>
                  </a:lnTo>
                  <a:lnTo>
                    <a:pt x="464007" y="612952"/>
                  </a:lnTo>
                  <a:lnTo>
                    <a:pt x="465289" y="620242"/>
                  </a:lnTo>
                  <a:lnTo>
                    <a:pt x="463600" y="628167"/>
                  </a:lnTo>
                  <a:lnTo>
                    <a:pt x="458812" y="634479"/>
                  </a:lnTo>
                  <a:lnTo>
                    <a:pt x="451307" y="638657"/>
                  </a:lnTo>
                  <a:lnTo>
                    <a:pt x="441490" y="640168"/>
                  </a:lnTo>
                  <a:lnTo>
                    <a:pt x="430822" y="638594"/>
                  </a:lnTo>
                  <a:lnTo>
                    <a:pt x="421449" y="633780"/>
                  </a:lnTo>
                  <a:lnTo>
                    <a:pt x="412902" y="625627"/>
                  </a:lnTo>
                  <a:lnTo>
                    <a:pt x="404723" y="614019"/>
                  </a:lnTo>
                  <a:lnTo>
                    <a:pt x="372097" y="637044"/>
                  </a:lnTo>
                  <a:lnTo>
                    <a:pt x="385254" y="653745"/>
                  </a:lnTo>
                  <a:lnTo>
                    <a:pt x="401027" y="665721"/>
                  </a:lnTo>
                  <a:lnTo>
                    <a:pt x="419417" y="672922"/>
                  </a:lnTo>
                  <a:lnTo>
                    <a:pt x="440423" y="675335"/>
                  </a:lnTo>
                  <a:lnTo>
                    <a:pt x="467220" y="671080"/>
                  </a:lnTo>
                  <a:lnTo>
                    <a:pt x="487794" y="659142"/>
                  </a:lnTo>
                  <a:lnTo>
                    <a:pt x="501002" y="640740"/>
                  </a:lnTo>
                  <a:lnTo>
                    <a:pt x="501116" y="640168"/>
                  </a:lnTo>
                  <a:lnTo>
                    <a:pt x="505663" y="617105"/>
                  </a:lnTo>
                  <a:close/>
                </a:path>
                <a:path w="1941195" h="675640">
                  <a:moveTo>
                    <a:pt x="583692" y="147180"/>
                  </a:moveTo>
                  <a:lnTo>
                    <a:pt x="516356" y="147180"/>
                  </a:lnTo>
                  <a:lnTo>
                    <a:pt x="516356" y="113296"/>
                  </a:lnTo>
                  <a:lnTo>
                    <a:pt x="559587" y="113296"/>
                  </a:lnTo>
                  <a:lnTo>
                    <a:pt x="559587" y="86296"/>
                  </a:lnTo>
                  <a:lnTo>
                    <a:pt x="516356" y="86296"/>
                  </a:lnTo>
                  <a:lnTo>
                    <a:pt x="516356" y="61226"/>
                  </a:lnTo>
                  <a:lnTo>
                    <a:pt x="579678" y="61226"/>
                  </a:lnTo>
                  <a:lnTo>
                    <a:pt x="579678" y="34239"/>
                  </a:lnTo>
                  <a:lnTo>
                    <a:pt x="485330" y="34239"/>
                  </a:lnTo>
                  <a:lnTo>
                    <a:pt x="485330" y="174205"/>
                  </a:lnTo>
                  <a:lnTo>
                    <a:pt x="583692" y="174205"/>
                  </a:lnTo>
                  <a:lnTo>
                    <a:pt x="583692" y="147180"/>
                  </a:lnTo>
                  <a:close/>
                </a:path>
                <a:path w="1941195" h="675640">
                  <a:moveTo>
                    <a:pt x="599147" y="481520"/>
                  </a:moveTo>
                  <a:lnTo>
                    <a:pt x="598906" y="292290"/>
                  </a:lnTo>
                  <a:lnTo>
                    <a:pt x="556958" y="292290"/>
                  </a:lnTo>
                  <a:lnTo>
                    <a:pt x="557225" y="481520"/>
                  </a:lnTo>
                  <a:lnTo>
                    <a:pt x="599147" y="481520"/>
                  </a:lnTo>
                  <a:close/>
                </a:path>
                <a:path w="1941195" h="675640">
                  <a:moveTo>
                    <a:pt x="717511" y="174205"/>
                  </a:moveTo>
                  <a:lnTo>
                    <a:pt x="688721" y="117119"/>
                  </a:lnTo>
                  <a:lnTo>
                    <a:pt x="686892" y="113487"/>
                  </a:lnTo>
                  <a:lnTo>
                    <a:pt x="697915" y="107759"/>
                  </a:lnTo>
                  <a:lnTo>
                    <a:pt x="705942" y="99402"/>
                  </a:lnTo>
                  <a:lnTo>
                    <a:pt x="708075" y="94716"/>
                  </a:lnTo>
                  <a:lnTo>
                    <a:pt x="710857" y="88607"/>
                  </a:lnTo>
                  <a:lnTo>
                    <a:pt x="712520" y="75577"/>
                  </a:lnTo>
                  <a:lnTo>
                    <a:pt x="693013" y="40170"/>
                  </a:lnTo>
                  <a:lnTo>
                    <a:pt x="681520" y="36436"/>
                  </a:lnTo>
                  <a:lnTo>
                    <a:pt x="681520" y="76377"/>
                  </a:lnTo>
                  <a:lnTo>
                    <a:pt x="679919" y="85852"/>
                  </a:lnTo>
                  <a:lnTo>
                    <a:pt x="674979" y="91427"/>
                  </a:lnTo>
                  <a:lnTo>
                    <a:pt x="666508" y="94056"/>
                  </a:lnTo>
                  <a:lnTo>
                    <a:pt x="654342" y="94716"/>
                  </a:lnTo>
                  <a:lnTo>
                    <a:pt x="645706" y="94716"/>
                  </a:lnTo>
                  <a:lnTo>
                    <a:pt x="645706" y="57975"/>
                  </a:lnTo>
                  <a:lnTo>
                    <a:pt x="654342" y="57975"/>
                  </a:lnTo>
                  <a:lnTo>
                    <a:pt x="666508" y="58635"/>
                  </a:lnTo>
                  <a:lnTo>
                    <a:pt x="674979" y="61264"/>
                  </a:lnTo>
                  <a:lnTo>
                    <a:pt x="679919" y="66852"/>
                  </a:lnTo>
                  <a:lnTo>
                    <a:pt x="681520" y="76377"/>
                  </a:lnTo>
                  <a:lnTo>
                    <a:pt x="681520" y="36436"/>
                  </a:lnTo>
                  <a:lnTo>
                    <a:pt x="674712" y="35204"/>
                  </a:lnTo>
                  <a:lnTo>
                    <a:pt x="663155" y="34417"/>
                  </a:lnTo>
                  <a:lnTo>
                    <a:pt x="649935" y="34239"/>
                  </a:lnTo>
                  <a:lnTo>
                    <a:pt x="614718" y="34239"/>
                  </a:lnTo>
                  <a:lnTo>
                    <a:pt x="614718" y="174205"/>
                  </a:lnTo>
                  <a:lnTo>
                    <a:pt x="645706" y="174205"/>
                  </a:lnTo>
                  <a:lnTo>
                    <a:pt x="645706" y="117119"/>
                  </a:lnTo>
                  <a:lnTo>
                    <a:pt x="656056" y="117119"/>
                  </a:lnTo>
                  <a:lnTo>
                    <a:pt x="683260" y="174205"/>
                  </a:lnTo>
                  <a:lnTo>
                    <a:pt x="717511" y="174205"/>
                  </a:lnTo>
                  <a:close/>
                </a:path>
                <a:path w="1941195" h="675640">
                  <a:moveTo>
                    <a:pt x="749185" y="617105"/>
                  </a:moveTo>
                  <a:lnTo>
                    <a:pt x="729284" y="573405"/>
                  </a:lnTo>
                  <a:lnTo>
                    <a:pt x="681901" y="550633"/>
                  </a:lnTo>
                  <a:lnTo>
                    <a:pt x="671906" y="545477"/>
                  </a:lnTo>
                  <a:lnTo>
                    <a:pt x="664794" y="540029"/>
                  </a:lnTo>
                  <a:lnTo>
                    <a:pt x="660527" y="534047"/>
                  </a:lnTo>
                  <a:lnTo>
                    <a:pt x="659117" y="527329"/>
                  </a:lnTo>
                  <a:lnTo>
                    <a:pt x="660565" y="520357"/>
                  </a:lnTo>
                  <a:lnTo>
                    <a:pt x="664743" y="514858"/>
                  </a:lnTo>
                  <a:lnTo>
                    <a:pt x="671347" y="511263"/>
                  </a:lnTo>
                  <a:lnTo>
                    <a:pt x="680097" y="509968"/>
                  </a:lnTo>
                  <a:lnTo>
                    <a:pt x="689470" y="511289"/>
                  </a:lnTo>
                  <a:lnTo>
                    <a:pt x="698233" y="515251"/>
                  </a:lnTo>
                  <a:lnTo>
                    <a:pt x="706475" y="521881"/>
                  </a:lnTo>
                  <a:lnTo>
                    <a:pt x="714248" y="531202"/>
                  </a:lnTo>
                  <a:lnTo>
                    <a:pt x="743927" y="509968"/>
                  </a:lnTo>
                  <a:lnTo>
                    <a:pt x="701763" y="478472"/>
                  </a:lnTo>
                  <a:lnTo>
                    <a:pt x="682421" y="476351"/>
                  </a:lnTo>
                  <a:lnTo>
                    <a:pt x="656894" y="480225"/>
                  </a:lnTo>
                  <a:lnTo>
                    <a:pt x="637590" y="491248"/>
                  </a:lnTo>
                  <a:lnTo>
                    <a:pt x="625373" y="508533"/>
                  </a:lnTo>
                  <a:lnTo>
                    <a:pt x="621106" y="531202"/>
                  </a:lnTo>
                  <a:lnTo>
                    <a:pt x="622363" y="543801"/>
                  </a:lnTo>
                  <a:lnTo>
                    <a:pt x="650735" y="580009"/>
                  </a:lnTo>
                  <a:lnTo>
                    <a:pt x="687857" y="596188"/>
                  </a:lnTo>
                  <a:lnTo>
                    <a:pt x="697141" y="600989"/>
                  </a:lnTo>
                  <a:lnTo>
                    <a:pt x="703681" y="606564"/>
                  </a:lnTo>
                  <a:lnTo>
                    <a:pt x="707555" y="612952"/>
                  </a:lnTo>
                  <a:lnTo>
                    <a:pt x="708825" y="620242"/>
                  </a:lnTo>
                  <a:lnTo>
                    <a:pt x="707148" y="628167"/>
                  </a:lnTo>
                  <a:lnTo>
                    <a:pt x="702360" y="634479"/>
                  </a:lnTo>
                  <a:lnTo>
                    <a:pt x="694855" y="638657"/>
                  </a:lnTo>
                  <a:lnTo>
                    <a:pt x="684999" y="640168"/>
                  </a:lnTo>
                  <a:lnTo>
                    <a:pt x="674357" y="638594"/>
                  </a:lnTo>
                  <a:lnTo>
                    <a:pt x="664984" y="633780"/>
                  </a:lnTo>
                  <a:lnTo>
                    <a:pt x="656437" y="625627"/>
                  </a:lnTo>
                  <a:lnTo>
                    <a:pt x="648258" y="614019"/>
                  </a:lnTo>
                  <a:lnTo>
                    <a:pt x="615657" y="637044"/>
                  </a:lnTo>
                  <a:lnTo>
                    <a:pt x="628802" y="653745"/>
                  </a:lnTo>
                  <a:lnTo>
                    <a:pt x="644575" y="665721"/>
                  </a:lnTo>
                  <a:lnTo>
                    <a:pt x="662965" y="672922"/>
                  </a:lnTo>
                  <a:lnTo>
                    <a:pt x="683996" y="675335"/>
                  </a:lnTo>
                  <a:lnTo>
                    <a:pt x="710768" y="671080"/>
                  </a:lnTo>
                  <a:lnTo>
                    <a:pt x="731329" y="659142"/>
                  </a:lnTo>
                  <a:lnTo>
                    <a:pt x="744524" y="640740"/>
                  </a:lnTo>
                  <a:lnTo>
                    <a:pt x="744639" y="640168"/>
                  </a:lnTo>
                  <a:lnTo>
                    <a:pt x="749185" y="617105"/>
                  </a:lnTo>
                  <a:close/>
                </a:path>
                <a:path w="1941195" h="675640">
                  <a:moveTo>
                    <a:pt x="833132" y="134734"/>
                  </a:moveTo>
                  <a:lnTo>
                    <a:pt x="811352" y="97777"/>
                  </a:lnTo>
                  <a:lnTo>
                    <a:pt x="783386" y="85521"/>
                  </a:lnTo>
                  <a:lnTo>
                    <a:pt x="772071" y="80568"/>
                  </a:lnTo>
                  <a:lnTo>
                    <a:pt x="766508" y="75374"/>
                  </a:lnTo>
                  <a:lnTo>
                    <a:pt x="766508" y="60858"/>
                  </a:lnTo>
                  <a:lnTo>
                    <a:pt x="772439" y="55486"/>
                  </a:lnTo>
                  <a:lnTo>
                    <a:pt x="782015" y="55486"/>
                  </a:lnTo>
                  <a:lnTo>
                    <a:pt x="788949" y="56451"/>
                  </a:lnTo>
                  <a:lnTo>
                    <a:pt x="795439" y="59372"/>
                  </a:lnTo>
                  <a:lnTo>
                    <a:pt x="801535" y="64262"/>
                  </a:lnTo>
                  <a:lnTo>
                    <a:pt x="807300" y="71170"/>
                  </a:lnTo>
                  <a:lnTo>
                    <a:pt x="829208" y="55486"/>
                  </a:lnTo>
                  <a:lnTo>
                    <a:pt x="798042" y="32156"/>
                  </a:lnTo>
                  <a:lnTo>
                    <a:pt x="783729" y="30594"/>
                  </a:lnTo>
                  <a:lnTo>
                    <a:pt x="764870" y="33451"/>
                  </a:lnTo>
                  <a:lnTo>
                    <a:pt x="750582" y="41617"/>
                  </a:lnTo>
                  <a:lnTo>
                    <a:pt x="741540" y="54406"/>
                  </a:lnTo>
                  <a:lnTo>
                    <a:pt x="738378" y="71170"/>
                  </a:lnTo>
                  <a:lnTo>
                    <a:pt x="739305" y="80479"/>
                  </a:lnTo>
                  <a:lnTo>
                    <a:pt x="768565" y="111340"/>
                  </a:lnTo>
                  <a:lnTo>
                    <a:pt x="798322" y="123596"/>
                  </a:lnTo>
                  <a:lnTo>
                    <a:pt x="803287" y="129374"/>
                  </a:lnTo>
                  <a:lnTo>
                    <a:pt x="803287" y="145453"/>
                  </a:lnTo>
                  <a:lnTo>
                    <a:pt x="796378" y="151752"/>
                  </a:lnTo>
                  <a:lnTo>
                    <a:pt x="785647" y="151752"/>
                  </a:lnTo>
                  <a:lnTo>
                    <a:pt x="777773" y="150596"/>
                  </a:lnTo>
                  <a:lnTo>
                    <a:pt x="770839" y="147053"/>
                  </a:lnTo>
                  <a:lnTo>
                    <a:pt x="764514" y="141033"/>
                  </a:lnTo>
                  <a:lnTo>
                    <a:pt x="758444" y="132435"/>
                  </a:lnTo>
                  <a:lnTo>
                    <a:pt x="734326" y="149453"/>
                  </a:lnTo>
                  <a:lnTo>
                    <a:pt x="744067" y="161810"/>
                  </a:lnTo>
                  <a:lnTo>
                    <a:pt x="755738" y="170675"/>
                  </a:lnTo>
                  <a:lnTo>
                    <a:pt x="769353" y="176022"/>
                  </a:lnTo>
                  <a:lnTo>
                    <a:pt x="784885" y="177812"/>
                  </a:lnTo>
                  <a:lnTo>
                    <a:pt x="804710" y="174663"/>
                  </a:lnTo>
                  <a:lnTo>
                    <a:pt x="819924" y="165823"/>
                  </a:lnTo>
                  <a:lnTo>
                    <a:pt x="829691" y="152209"/>
                  </a:lnTo>
                  <a:lnTo>
                    <a:pt x="829779" y="151752"/>
                  </a:lnTo>
                  <a:lnTo>
                    <a:pt x="833132" y="134734"/>
                  </a:lnTo>
                  <a:close/>
                </a:path>
                <a:path w="1941195" h="675640">
                  <a:moveTo>
                    <a:pt x="867283" y="428180"/>
                  </a:moveTo>
                  <a:lnTo>
                    <a:pt x="847356" y="384429"/>
                  </a:lnTo>
                  <a:lnTo>
                    <a:pt x="799985" y="361657"/>
                  </a:lnTo>
                  <a:lnTo>
                    <a:pt x="790003" y="356539"/>
                  </a:lnTo>
                  <a:lnTo>
                    <a:pt x="782891" y="351091"/>
                  </a:lnTo>
                  <a:lnTo>
                    <a:pt x="778637" y="345109"/>
                  </a:lnTo>
                  <a:lnTo>
                    <a:pt x="777227" y="338366"/>
                  </a:lnTo>
                  <a:lnTo>
                    <a:pt x="778675" y="331381"/>
                  </a:lnTo>
                  <a:lnTo>
                    <a:pt x="782840" y="325894"/>
                  </a:lnTo>
                  <a:lnTo>
                    <a:pt x="789444" y="322287"/>
                  </a:lnTo>
                  <a:lnTo>
                    <a:pt x="798182" y="320992"/>
                  </a:lnTo>
                  <a:lnTo>
                    <a:pt x="807554" y="322313"/>
                  </a:lnTo>
                  <a:lnTo>
                    <a:pt x="816330" y="326288"/>
                  </a:lnTo>
                  <a:lnTo>
                    <a:pt x="824560" y="332930"/>
                  </a:lnTo>
                  <a:lnTo>
                    <a:pt x="832345" y="342290"/>
                  </a:lnTo>
                  <a:lnTo>
                    <a:pt x="862063" y="320992"/>
                  </a:lnTo>
                  <a:lnTo>
                    <a:pt x="819861" y="289496"/>
                  </a:lnTo>
                  <a:lnTo>
                    <a:pt x="800531" y="287375"/>
                  </a:lnTo>
                  <a:lnTo>
                    <a:pt x="774992" y="291261"/>
                  </a:lnTo>
                  <a:lnTo>
                    <a:pt x="755675" y="302310"/>
                  </a:lnTo>
                  <a:lnTo>
                    <a:pt x="743445" y="319620"/>
                  </a:lnTo>
                  <a:lnTo>
                    <a:pt x="739178" y="342290"/>
                  </a:lnTo>
                  <a:lnTo>
                    <a:pt x="740435" y="354876"/>
                  </a:lnTo>
                  <a:lnTo>
                    <a:pt x="768832" y="391058"/>
                  </a:lnTo>
                  <a:lnTo>
                    <a:pt x="805980" y="407212"/>
                  </a:lnTo>
                  <a:lnTo>
                    <a:pt x="815251" y="412038"/>
                  </a:lnTo>
                  <a:lnTo>
                    <a:pt x="821778" y="417614"/>
                  </a:lnTo>
                  <a:lnTo>
                    <a:pt x="825652" y="424014"/>
                  </a:lnTo>
                  <a:lnTo>
                    <a:pt x="826922" y="431304"/>
                  </a:lnTo>
                  <a:lnTo>
                    <a:pt x="825246" y="439216"/>
                  </a:lnTo>
                  <a:lnTo>
                    <a:pt x="820458" y="445516"/>
                  </a:lnTo>
                  <a:lnTo>
                    <a:pt x="812952" y="449681"/>
                  </a:lnTo>
                  <a:lnTo>
                    <a:pt x="803109" y="451192"/>
                  </a:lnTo>
                  <a:lnTo>
                    <a:pt x="792467" y="449630"/>
                  </a:lnTo>
                  <a:lnTo>
                    <a:pt x="783094" y="444830"/>
                  </a:lnTo>
                  <a:lnTo>
                    <a:pt x="774534" y="436689"/>
                  </a:lnTo>
                  <a:lnTo>
                    <a:pt x="766356" y="425056"/>
                  </a:lnTo>
                  <a:lnTo>
                    <a:pt x="733717" y="448119"/>
                  </a:lnTo>
                  <a:lnTo>
                    <a:pt x="746887" y="464781"/>
                  </a:lnTo>
                  <a:lnTo>
                    <a:pt x="762660" y="476758"/>
                  </a:lnTo>
                  <a:lnTo>
                    <a:pt x="781050" y="483971"/>
                  </a:lnTo>
                  <a:lnTo>
                    <a:pt x="802055" y="486397"/>
                  </a:lnTo>
                  <a:lnTo>
                    <a:pt x="828865" y="482142"/>
                  </a:lnTo>
                  <a:lnTo>
                    <a:pt x="849439" y="470204"/>
                  </a:lnTo>
                  <a:lnTo>
                    <a:pt x="862634" y="451815"/>
                  </a:lnTo>
                  <a:lnTo>
                    <a:pt x="862749" y="451192"/>
                  </a:lnTo>
                  <a:lnTo>
                    <a:pt x="867283" y="428180"/>
                  </a:lnTo>
                  <a:close/>
                </a:path>
                <a:path w="1941195" h="675640">
                  <a:moveTo>
                    <a:pt x="898029" y="174205"/>
                  </a:moveTo>
                  <a:lnTo>
                    <a:pt x="897813" y="34239"/>
                  </a:lnTo>
                  <a:lnTo>
                    <a:pt x="866825" y="34239"/>
                  </a:lnTo>
                  <a:lnTo>
                    <a:pt x="867016" y="174205"/>
                  </a:lnTo>
                  <a:lnTo>
                    <a:pt x="898029" y="174205"/>
                  </a:lnTo>
                  <a:close/>
                </a:path>
                <a:path w="1941195" h="675640">
                  <a:moveTo>
                    <a:pt x="1005433" y="633958"/>
                  </a:moveTo>
                  <a:lnTo>
                    <a:pt x="914311" y="633958"/>
                  </a:lnTo>
                  <a:lnTo>
                    <a:pt x="914311" y="588137"/>
                  </a:lnTo>
                  <a:lnTo>
                    <a:pt x="972845" y="588137"/>
                  </a:lnTo>
                  <a:lnTo>
                    <a:pt x="972845" y="551688"/>
                  </a:lnTo>
                  <a:lnTo>
                    <a:pt x="914311" y="551688"/>
                  </a:lnTo>
                  <a:lnTo>
                    <a:pt x="914311" y="517753"/>
                  </a:lnTo>
                  <a:lnTo>
                    <a:pt x="999985" y="517753"/>
                  </a:lnTo>
                  <a:lnTo>
                    <a:pt x="999985" y="481228"/>
                  </a:lnTo>
                  <a:lnTo>
                    <a:pt x="872413" y="481228"/>
                  </a:lnTo>
                  <a:lnTo>
                    <a:pt x="872413" y="670433"/>
                  </a:lnTo>
                  <a:lnTo>
                    <a:pt x="1005433" y="670433"/>
                  </a:lnTo>
                  <a:lnTo>
                    <a:pt x="1005433" y="633958"/>
                  </a:lnTo>
                  <a:close/>
                </a:path>
                <a:path w="1941195" h="675640">
                  <a:moveTo>
                    <a:pt x="1026058" y="34239"/>
                  </a:moveTo>
                  <a:lnTo>
                    <a:pt x="924242" y="34239"/>
                  </a:lnTo>
                  <a:lnTo>
                    <a:pt x="924242" y="61226"/>
                  </a:lnTo>
                  <a:lnTo>
                    <a:pt x="959662" y="61226"/>
                  </a:lnTo>
                  <a:lnTo>
                    <a:pt x="959662" y="174205"/>
                  </a:lnTo>
                  <a:lnTo>
                    <a:pt x="990688" y="174205"/>
                  </a:lnTo>
                  <a:lnTo>
                    <a:pt x="990688" y="61226"/>
                  </a:lnTo>
                  <a:lnTo>
                    <a:pt x="1026058" y="61226"/>
                  </a:lnTo>
                  <a:lnTo>
                    <a:pt x="1026058" y="34239"/>
                  </a:lnTo>
                  <a:close/>
                </a:path>
                <a:path w="1941195" h="675640">
                  <a:moveTo>
                    <a:pt x="1089063" y="0"/>
                  </a:moveTo>
                  <a:lnTo>
                    <a:pt x="1065707" y="0"/>
                  </a:lnTo>
                  <a:lnTo>
                    <a:pt x="1065707" y="25234"/>
                  </a:lnTo>
                  <a:lnTo>
                    <a:pt x="1089063" y="25234"/>
                  </a:lnTo>
                  <a:lnTo>
                    <a:pt x="1089063" y="0"/>
                  </a:lnTo>
                  <a:close/>
                </a:path>
                <a:path w="1941195" h="675640">
                  <a:moveTo>
                    <a:pt x="1123124" y="0"/>
                  </a:moveTo>
                  <a:lnTo>
                    <a:pt x="1099591" y="0"/>
                  </a:lnTo>
                  <a:lnTo>
                    <a:pt x="1099591" y="25234"/>
                  </a:lnTo>
                  <a:lnTo>
                    <a:pt x="1123124" y="25234"/>
                  </a:lnTo>
                  <a:lnTo>
                    <a:pt x="1123124" y="0"/>
                  </a:lnTo>
                  <a:close/>
                </a:path>
                <a:path w="1941195" h="675640">
                  <a:moveTo>
                    <a:pt x="1130757" y="427164"/>
                  </a:moveTo>
                  <a:lnTo>
                    <a:pt x="1113739" y="388327"/>
                  </a:lnTo>
                  <a:lnTo>
                    <a:pt x="1100493" y="381876"/>
                  </a:lnTo>
                  <a:lnTo>
                    <a:pt x="1112380" y="374777"/>
                  </a:lnTo>
                  <a:lnTo>
                    <a:pt x="1118146" y="368414"/>
                  </a:lnTo>
                  <a:lnTo>
                    <a:pt x="1120584" y="365721"/>
                  </a:lnTo>
                  <a:lnTo>
                    <a:pt x="1125347" y="354393"/>
                  </a:lnTo>
                  <a:lnTo>
                    <a:pt x="1126883" y="340461"/>
                  </a:lnTo>
                  <a:lnTo>
                    <a:pt x="1123391" y="321538"/>
                  </a:lnTo>
                  <a:lnTo>
                    <a:pt x="1122934" y="319074"/>
                  </a:lnTo>
                  <a:lnTo>
                    <a:pt x="1111059" y="304050"/>
                  </a:lnTo>
                  <a:lnTo>
                    <a:pt x="1091171" y="295198"/>
                  </a:lnTo>
                  <a:lnTo>
                    <a:pt x="1088605" y="294932"/>
                  </a:lnTo>
                  <a:lnTo>
                    <a:pt x="1088605" y="424319"/>
                  </a:lnTo>
                  <a:lnTo>
                    <a:pt x="1086891" y="436054"/>
                  </a:lnTo>
                  <a:lnTo>
                    <a:pt x="1081697" y="444271"/>
                  </a:lnTo>
                  <a:lnTo>
                    <a:pt x="1072972" y="449084"/>
                  </a:lnTo>
                  <a:lnTo>
                    <a:pt x="1060640" y="450659"/>
                  </a:lnTo>
                  <a:lnTo>
                    <a:pt x="1042517" y="450659"/>
                  </a:lnTo>
                  <a:lnTo>
                    <a:pt x="1042517" y="397865"/>
                  </a:lnTo>
                  <a:lnTo>
                    <a:pt x="1060640" y="397865"/>
                  </a:lnTo>
                  <a:lnTo>
                    <a:pt x="1072972" y="399453"/>
                  </a:lnTo>
                  <a:lnTo>
                    <a:pt x="1081697" y="404291"/>
                  </a:lnTo>
                  <a:lnTo>
                    <a:pt x="1086891" y="412546"/>
                  </a:lnTo>
                  <a:lnTo>
                    <a:pt x="1088605" y="424319"/>
                  </a:lnTo>
                  <a:lnTo>
                    <a:pt x="1088605" y="294932"/>
                  </a:lnTo>
                  <a:lnTo>
                    <a:pt x="1084427" y="294500"/>
                  </a:lnTo>
                  <a:lnTo>
                    <a:pt x="1084427" y="344868"/>
                  </a:lnTo>
                  <a:lnTo>
                    <a:pt x="1082865" y="355193"/>
                  </a:lnTo>
                  <a:lnTo>
                    <a:pt x="1078153" y="362546"/>
                  </a:lnTo>
                  <a:lnTo>
                    <a:pt x="1070241" y="366953"/>
                  </a:lnTo>
                  <a:lnTo>
                    <a:pt x="1059078" y="368414"/>
                  </a:lnTo>
                  <a:lnTo>
                    <a:pt x="1042517" y="368414"/>
                  </a:lnTo>
                  <a:lnTo>
                    <a:pt x="1042517" y="321538"/>
                  </a:lnTo>
                  <a:lnTo>
                    <a:pt x="1059078" y="321538"/>
                  </a:lnTo>
                  <a:lnTo>
                    <a:pt x="1070343" y="322884"/>
                  </a:lnTo>
                  <a:lnTo>
                    <a:pt x="1078242" y="327088"/>
                  </a:lnTo>
                  <a:lnTo>
                    <a:pt x="1082903" y="334340"/>
                  </a:lnTo>
                  <a:lnTo>
                    <a:pt x="1084427" y="344868"/>
                  </a:lnTo>
                  <a:lnTo>
                    <a:pt x="1084427" y="294500"/>
                  </a:lnTo>
                  <a:lnTo>
                    <a:pt x="1063218" y="292290"/>
                  </a:lnTo>
                  <a:lnTo>
                    <a:pt x="1000582" y="292290"/>
                  </a:lnTo>
                  <a:lnTo>
                    <a:pt x="1000582" y="481520"/>
                  </a:lnTo>
                  <a:lnTo>
                    <a:pt x="1064501" y="481520"/>
                  </a:lnTo>
                  <a:lnTo>
                    <a:pt x="1093635" y="478231"/>
                  </a:lnTo>
                  <a:lnTo>
                    <a:pt x="1114323" y="468223"/>
                  </a:lnTo>
                  <a:lnTo>
                    <a:pt x="1126667" y="451281"/>
                  </a:lnTo>
                  <a:lnTo>
                    <a:pt x="1126769" y="450659"/>
                  </a:lnTo>
                  <a:lnTo>
                    <a:pt x="1130757" y="427164"/>
                  </a:lnTo>
                  <a:close/>
                </a:path>
                <a:path w="1941195" h="675640">
                  <a:moveTo>
                    <a:pt x="1152804" y="174205"/>
                  </a:moveTo>
                  <a:lnTo>
                    <a:pt x="1144778" y="146240"/>
                  </a:lnTo>
                  <a:lnTo>
                    <a:pt x="1137894" y="122301"/>
                  </a:lnTo>
                  <a:lnTo>
                    <a:pt x="1119733" y="59118"/>
                  </a:lnTo>
                  <a:lnTo>
                    <a:pt x="1112596" y="34239"/>
                  </a:lnTo>
                  <a:lnTo>
                    <a:pt x="1109357" y="34239"/>
                  </a:lnTo>
                  <a:lnTo>
                    <a:pt x="1109357" y="122301"/>
                  </a:lnTo>
                  <a:lnTo>
                    <a:pt x="1079296" y="122301"/>
                  </a:lnTo>
                  <a:lnTo>
                    <a:pt x="1094422" y="59118"/>
                  </a:lnTo>
                  <a:lnTo>
                    <a:pt x="1109357" y="122301"/>
                  </a:lnTo>
                  <a:lnTo>
                    <a:pt x="1109357" y="34239"/>
                  </a:lnTo>
                  <a:lnTo>
                    <a:pt x="1076032" y="34239"/>
                  </a:lnTo>
                  <a:lnTo>
                    <a:pt x="1035812" y="174205"/>
                  </a:lnTo>
                  <a:lnTo>
                    <a:pt x="1065885" y="174205"/>
                  </a:lnTo>
                  <a:lnTo>
                    <a:pt x="1073175" y="146240"/>
                  </a:lnTo>
                  <a:lnTo>
                    <a:pt x="1115263" y="146240"/>
                  </a:lnTo>
                  <a:lnTo>
                    <a:pt x="1122756" y="174205"/>
                  </a:lnTo>
                  <a:lnTo>
                    <a:pt x="1152804" y="174205"/>
                  </a:lnTo>
                  <a:close/>
                </a:path>
                <a:path w="1941195" h="675640">
                  <a:moveTo>
                    <a:pt x="1264589" y="34239"/>
                  </a:moveTo>
                  <a:lnTo>
                    <a:pt x="1162748" y="34239"/>
                  </a:lnTo>
                  <a:lnTo>
                    <a:pt x="1162748" y="61226"/>
                  </a:lnTo>
                  <a:lnTo>
                    <a:pt x="1198181" y="61226"/>
                  </a:lnTo>
                  <a:lnTo>
                    <a:pt x="1198181" y="174205"/>
                  </a:lnTo>
                  <a:lnTo>
                    <a:pt x="1229169" y="174205"/>
                  </a:lnTo>
                  <a:lnTo>
                    <a:pt x="1229169" y="61226"/>
                  </a:lnTo>
                  <a:lnTo>
                    <a:pt x="1264589" y="61226"/>
                  </a:lnTo>
                  <a:lnTo>
                    <a:pt x="1264589" y="34239"/>
                  </a:lnTo>
                  <a:close/>
                </a:path>
                <a:path w="1941195" h="675640">
                  <a:moveTo>
                    <a:pt x="1267866" y="481228"/>
                  </a:moveTo>
                  <a:lnTo>
                    <a:pt x="1231392" y="481228"/>
                  </a:lnTo>
                  <a:lnTo>
                    <a:pt x="1232166" y="596188"/>
                  </a:lnTo>
                  <a:lnTo>
                    <a:pt x="1203921" y="542594"/>
                  </a:lnTo>
                  <a:lnTo>
                    <a:pt x="1171587" y="481228"/>
                  </a:lnTo>
                  <a:lnTo>
                    <a:pt x="1131239" y="481228"/>
                  </a:lnTo>
                  <a:lnTo>
                    <a:pt x="1131239" y="670433"/>
                  </a:lnTo>
                  <a:lnTo>
                    <a:pt x="1167701" y="670433"/>
                  </a:lnTo>
                  <a:lnTo>
                    <a:pt x="1166939" y="542594"/>
                  </a:lnTo>
                  <a:lnTo>
                    <a:pt x="1233436" y="670433"/>
                  </a:lnTo>
                  <a:lnTo>
                    <a:pt x="1267866" y="670433"/>
                  </a:lnTo>
                  <a:lnTo>
                    <a:pt x="1267866" y="596188"/>
                  </a:lnTo>
                  <a:lnTo>
                    <a:pt x="1267866" y="481228"/>
                  </a:lnTo>
                  <a:close/>
                </a:path>
                <a:path w="1941195" h="675640">
                  <a:moveTo>
                    <a:pt x="1403553" y="292290"/>
                  </a:moveTo>
                  <a:lnTo>
                    <a:pt x="1361643" y="292290"/>
                  </a:lnTo>
                  <a:lnTo>
                    <a:pt x="1361643" y="410591"/>
                  </a:lnTo>
                  <a:lnTo>
                    <a:pt x="1360690" y="428155"/>
                  </a:lnTo>
                  <a:lnTo>
                    <a:pt x="1356944" y="440309"/>
                  </a:lnTo>
                  <a:lnTo>
                    <a:pt x="1349082" y="447370"/>
                  </a:lnTo>
                  <a:lnTo>
                    <a:pt x="1335773" y="449643"/>
                  </a:lnTo>
                  <a:lnTo>
                    <a:pt x="1322539" y="447395"/>
                  </a:lnTo>
                  <a:lnTo>
                    <a:pt x="1314653" y="440397"/>
                  </a:lnTo>
                  <a:lnTo>
                    <a:pt x="1310843" y="428256"/>
                  </a:lnTo>
                  <a:lnTo>
                    <a:pt x="1309852" y="410591"/>
                  </a:lnTo>
                  <a:lnTo>
                    <a:pt x="1309852" y="292290"/>
                  </a:lnTo>
                  <a:lnTo>
                    <a:pt x="1267929" y="292290"/>
                  </a:lnTo>
                  <a:lnTo>
                    <a:pt x="1267929" y="420128"/>
                  </a:lnTo>
                  <a:lnTo>
                    <a:pt x="1272082" y="449135"/>
                  </a:lnTo>
                  <a:lnTo>
                    <a:pt x="1284655" y="469760"/>
                  </a:lnTo>
                  <a:lnTo>
                    <a:pt x="1305826" y="482092"/>
                  </a:lnTo>
                  <a:lnTo>
                    <a:pt x="1335773" y="486181"/>
                  </a:lnTo>
                  <a:lnTo>
                    <a:pt x="1365783" y="482117"/>
                  </a:lnTo>
                  <a:lnTo>
                    <a:pt x="1386916" y="469861"/>
                  </a:lnTo>
                  <a:lnTo>
                    <a:pt x="1399184" y="449643"/>
                  </a:lnTo>
                  <a:lnTo>
                    <a:pt x="1399438" y="449249"/>
                  </a:lnTo>
                  <a:lnTo>
                    <a:pt x="1403553" y="420128"/>
                  </a:lnTo>
                  <a:lnTo>
                    <a:pt x="1403553" y="292290"/>
                  </a:lnTo>
                  <a:close/>
                </a:path>
                <a:path w="1941195" h="675640">
                  <a:moveTo>
                    <a:pt x="1686687" y="481520"/>
                  </a:moveTo>
                  <a:lnTo>
                    <a:pt x="1647799" y="404393"/>
                  </a:lnTo>
                  <a:lnTo>
                    <a:pt x="1645310" y="399465"/>
                  </a:lnTo>
                  <a:lnTo>
                    <a:pt x="1660207" y="391744"/>
                  </a:lnTo>
                  <a:lnTo>
                    <a:pt x="1671066" y="380428"/>
                  </a:lnTo>
                  <a:lnTo>
                    <a:pt x="1673961" y="374078"/>
                  </a:lnTo>
                  <a:lnTo>
                    <a:pt x="1677720" y="365810"/>
                  </a:lnTo>
                  <a:lnTo>
                    <a:pt x="1679968" y="348183"/>
                  </a:lnTo>
                  <a:lnTo>
                    <a:pt x="1678241" y="332714"/>
                  </a:lnTo>
                  <a:lnTo>
                    <a:pt x="1675066" y="324396"/>
                  </a:lnTo>
                  <a:lnTo>
                    <a:pt x="1673174" y="319417"/>
                  </a:lnTo>
                  <a:lnTo>
                    <a:pt x="1664893" y="308546"/>
                  </a:lnTo>
                  <a:lnTo>
                    <a:pt x="1653565" y="300342"/>
                  </a:lnTo>
                  <a:lnTo>
                    <a:pt x="1642249" y="296024"/>
                  </a:lnTo>
                  <a:lnTo>
                    <a:pt x="1638020" y="295262"/>
                  </a:lnTo>
                  <a:lnTo>
                    <a:pt x="1638020" y="349250"/>
                  </a:lnTo>
                  <a:lnTo>
                    <a:pt x="1635848" y="362077"/>
                  </a:lnTo>
                  <a:lnTo>
                    <a:pt x="1629168" y="369620"/>
                  </a:lnTo>
                  <a:lnTo>
                    <a:pt x="1617726" y="373176"/>
                  </a:lnTo>
                  <a:lnTo>
                    <a:pt x="1601279" y="374078"/>
                  </a:lnTo>
                  <a:lnTo>
                    <a:pt x="1589646" y="374078"/>
                  </a:lnTo>
                  <a:lnTo>
                    <a:pt x="1589646" y="324396"/>
                  </a:lnTo>
                  <a:lnTo>
                    <a:pt x="1601279" y="324396"/>
                  </a:lnTo>
                  <a:lnTo>
                    <a:pt x="1617726" y="325285"/>
                  </a:lnTo>
                  <a:lnTo>
                    <a:pt x="1629168" y="328853"/>
                  </a:lnTo>
                  <a:lnTo>
                    <a:pt x="1635848" y="336397"/>
                  </a:lnTo>
                  <a:lnTo>
                    <a:pt x="1638020" y="349250"/>
                  </a:lnTo>
                  <a:lnTo>
                    <a:pt x="1638020" y="295262"/>
                  </a:lnTo>
                  <a:lnTo>
                    <a:pt x="1628825" y="293585"/>
                  </a:lnTo>
                  <a:lnTo>
                    <a:pt x="1613204" y="292531"/>
                  </a:lnTo>
                  <a:lnTo>
                    <a:pt x="1595323" y="292290"/>
                  </a:lnTo>
                  <a:lnTo>
                    <a:pt x="1547736" y="292290"/>
                  </a:lnTo>
                  <a:lnTo>
                    <a:pt x="1547736" y="481520"/>
                  </a:lnTo>
                  <a:lnTo>
                    <a:pt x="1589646" y="481520"/>
                  </a:lnTo>
                  <a:lnTo>
                    <a:pt x="1589646" y="404393"/>
                  </a:lnTo>
                  <a:lnTo>
                    <a:pt x="1603641" y="404393"/>
                  </a:lnTo>
                  <a:lnTo>
                    <a:pt x="1640408" y="481520"/>
                  </a:lnTo>
                  <a:lnTo>
                    <a:pt x="1686687" y="481520"/>
                  </a:lnTo>
                  <a:close/>
                </a:path>
                <a:path w="1941195" h="675640">
                  <a:moveTo>
                    <a:pt x="1940852" y="345605"/>
                  </a:moveTo>
                  <a:lnTo>
                    <a:pt x="1922449" y="302806"/>
                  </a:lnTo>
                  <a:lnTo>
                    <a:pt x="1876640" y="287375"/>
                  </a:lnTo>
                  <a:lnTo>
                    <a:pt x="1862264" y="288531"/>
                  </a:lnTo>
                  <a:lnTo>
                    <a:pt x="1820138" y="317855"/>
                  </a:lnTo>
                  <a:lnTo>
                    <a:pt x="1812518" y="370205"/>
                  </a:lnTo>
                  <a:lnTo>
                    <a:pt x="1812518" y="403606"/>
                  </a:lnTo>
                  <a:lnTo>
                    <a:pt x="1820138" y="455968"/>
                  </a:lnTo>
                  <a:lnTo>
                    <a:pt x="1849145" y="481787"/>
                  </a:lnTo>
                  <a:lnTo>
                    <a:pt x="1875370" y="486397"/>
                  </a:lnTo>
                  <a:lnTo>
                    <a:pt x="1887512" y="485355"/>
                  </a:lnTo>
                  <a:lnTo>
                    <a:pt x="1898142" y="482142"/>
                  </a:lnTo>
                  <a:lnTo>
                    <a:pt x="1907603" y="476580"/>
                  </a:lnTo>
                  <a:lnTo>
                    <a:pt x="1916239" y="468528"/>
                  </a:lnTo>
                  <a:lnTo>
                    <a:pt x="1922233" y="483857"/>
                  </a:lnTo>
                  <a:lnTo>
                    <a:pt x="1940852" y="483857"/>
                  </a:lnTo>
                  <a:lnTo>
                    <a:pt x="1940852" y="468528"/>
                  </a:lnTo>
                  <a:lnTo>
                    <a:pt x="1940852" y="449643"/>
                  </a:lnTo>
                  <a:lnTo>
                    <a:pt x="1940852" y="381330"/>
                  </a:lnTo>
                  <a:lnTo>
                    <a:pt x="1876374" y="381330"/>
                  </a:lnTo>
                  <a:lnTo>
                    <a:pt x="1876374" y="413664"/>
                  </a:lnTo>
                  <a:lnTo>
                    <a:pt x="1898408" y="413664"/>
                  </a:lnTo>
                  <a:lnTo>
                    <a:pt x="1898408" y="420954"/>
                  </a:lnTo>
                  <a:lnTo>
                    <a:pt x="1897151" y="433730"/>
                  </a:lnTo>
                  <a:lnTo>
                    <a:pt x="1893265" y="442671"/>
                  </a:lnTo>
                  <a:lnTo>
                    <a:pt x="1886496" y="447929"/>
                  </a:lnTo>
                  <a:lnTo>
                    <a:pt x="1876640" y="449643"/>
                  </a:lnTo>
                  <a:lnTo>
                    <a:pt x="1864512" y="447154"/>
                  </a:lnTo>
                  <a:lnTo>
                    <a:pt x="1858022" y="439724"/>
                  </a:lnTo>
                  <a:lnTo>
                    <a:pt x="1855419" y="427494"/>
                  </a:lnTo>
                  <a:lnTo>
                    <a:pt x="1855025" y="413664"/>
                  </a:lnTo>
                  <a:lnTo>
                    <a:pt x="1854936" y="362940"/>
                  </a:lnTo>
                  <a:lnTo>
                    <a:pt x="1855419" y="345922"/>
                  </a:lnTo>
                  <a:lnTo>
                    <a:pt x="1858022" y="333717"/>
                  </a:lnTo>
                  <a:lnTo>
                    <a:pt x="1864512" y="326364"/>
                  </a:lnTo>
                  <a:lnTo>
                    <a:pt x="1876640" y="323900"/>
                  </a:lnTo>
                  <a:lnTo>
                    <a:pt x="1885467" y="325297"/>
                  </a:lnTo>
                  <a:lnTo>
                    <a:pt x="1892084" y="329425"/>
                  </a:lnTo>
                  <a:lnTo>
                    <a:pt x="1896427" y="336219"/>
                  </a:lnTo>
                  <a:lnTo>
                    <a:pt x="1898408" y="345605"/>
                  </a:lnTo>
                  <a:lnTo>
                    <a:pt x="1940852" y="34560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3895976" y="723620"/>
              <a:ext cx="324485" cy="944244"/>
            </a:xfrm>
            <a:custGeom>
              <a:avLst/>
              <a:gdLst/>
              <a:ahLst/>
              <a:cxnLst/>
              <a:rect l="l" t="t" r="r" b="b"/>
              <a:pathLst>
                <a:path w="324484" h="944244">
                  <a:moveTo>
                    <a:pt x="324014" y="0"/>
                  </a:moveTo>
                  <a:lnTo>
                    <a:pt x="324014" y="944115"/>
                  </a:lnTo>
                  <a:lnTo>
                    <a:pt x="0" y="944115"/>
                  </a:lnTo>
                  <a:lnTo>
                    <a:pt x="0" y="0"/>
                  </a:lnTo>
                  <a:lnTo>
                    <a:pt x="324014" y="0"/>
                  </a:lnTo>
                  <a:close/>
                </a:path>
              </a:pathLst>
            </a:custGeom>
            <a:solidFill>
              <a:srgbClr val="0053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xfrm>
            <a:off x="617101" y="18499818"/>
            <a:ext cx="9161899" cy="6899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9"/>
              </a:lnSpc>
            </a:pPr>
            <a:r>
              <a:rPr spc="-30" dirty="0"/>
              <a:t>Am,</a:t>
            </a:r>
            <a:r>
              <a:rPr spc="-85" dirty="0"/>
              <a:t> </a:t>
            </a:r>
            <a:r>
              <a:rPr dirty="0"/>
              <a:t>tem</a:t>
            </a:r>
            <a:r>
              <a:rPr spc="-45" dirty="0"/>
              <a:t> </a:t>
            </a:r>
            <a:r>
              <a:rPr spc="-10" dirty="0"/>
              <a:t>de</a:t>
            </a:r>
            <a:r>
              <a:rPr spc="-35" dirty="0"/>
              <a:t> </a:t>
            </a:r>
            <a:r>
              <a:rPr dirty="0"/>
              <a:t>etum</a:t>
            </a:r>
            <a:r>
              <a:rPr spc="-40" dirty="0"/>
              <a:t> </a:t>
            </a:r>
            <a:r>
              <a:rPr dirty="0"/>
              <a:t>volorem</a:t>
            </a:r>
            <a:r>
              <a:rPr spc="-35" dirty="0"/>
              <a:t> </a:t>
            </a:r>
            <a:r>
              <a:rPr spc="-10" dirty="0"/>
              <a:t>quidici</a:t>
            </a:r>
            <a:r>
              <a:rPr spc="-40" dirty="0"/>
              <a:t> </a:t>
            </a:r>
            <a:r>
              <a:rPr dirty="0"/>
              <a:t>llabore</a:t>
            </a:r>
            <a:r>
              <a:rPr spc="-40" dirty="0"/>
              <a:t> </a:t>
            </a:r>
            <a:r>
              <a:rPr spc="-25" dirty="0"/>
              <a:t>cuscita</a:t>
            </a:r>
            <a:r>
              <a:rPr spc="-35" dirty="0"/>
              <a:t> </a:t>
            </a:r>
            <a:r>
              <a:rPr spc="-10" dirty="0"/>
              <a:t>tatessuntur?</a:t>
            </a:r>
            <a:r>
              <a:rPr spc="-40" dirty="0"/>
              <a:t> </a:t>
            </a:r>
            <a:r>
              <a:rPr dirty="0"/>
              <a:t>Conet</a:t>
            </a:r>
            <a:r>
              <a:rPr spc="-40" dirty="0"/>
              <a:t> </a:t>
            </a:r>
            <a:r>
              <a:rPr dirty="0"/>
              <a:t>dolut</a:t>
            </a:r>
            <a:r>
              <a:rPr spc="-35" dirty="0"/>
              <a:t> </a:t>
            </a:r>
            <a:r>
              <a:rPr dirty="0"/>
              <a:t>ligni</a:t>
            </a:r>
            <a:r>
              <a:rPr spc="-40" dirty="0"/>
              <a:t> </a:t>
            </a:r>
            <a:r>
              <a:rPr dirty="0"/>
              <a:t>odipsum</a:t>
            </a:r>
            <a:r>
              <a:rPr spc="-35" dirty="0"/>
              <a:t> </a:t>
            </a:r>
            <a:r>
              <a:rPr dirty="0"/>
              <a:t>inum</a:t>
            </a:r>
            <a:r>
              <a:rPr spc="-40" dirty="0"/>
              <a:t> </a:t>
            </a:r>
            <a:r>
              <a:rPr spc="-20" dirty="0"/>
              <a:t>ex</a:t>
            </a:r>
            <a:r>
              <a:rPr spc="-40" dirty="0"/>
              <a:t> </a:t>
            </a:r>
            <a:r>
              <a:rPr dirty="0"/>
              <a:t>et</a:t>
            </a:r>
            <a:r>
              <a:rPr spc="-35" dirty="0"/>
              <a:t> </a:t>
            </a:r>
            <a:r>
              <a:rPr dirty="0"/>
              <a:t>ut</a:t>
            </a:r>
            <a:r>
              <a:rPr spc="-40" dirty="0"/>
              <a:t> </a:t>
            </a:r>
            <a:r>
              <a:rPr dirty="0"/>
              <a:t>vidi</a:t>
            </a:r>
            <a:r>
              <a:rPr spc="-40" dirty="0"/>
              <a:t> </a:t>
            </a:r>
            <a:r>
              <a:rPr spc="-10" dirty="0"/>
              <a:t>testiam</a:t>
            </a:r>
            <a:r>
              <a:rPr spc="-35" dirty="0"/>
              <a:t> </a:t>
            </a:r>
            <a:r>
              <a:rPr spc="-10" dirty="0"/>
              <a:t>dusdam</a:t>
            </a:r>
            <a:r>
              <a:rPr spc="-40" dirty="0"/>
              <a:t> </a:t>
            </a:r>
            <a:r>
              <a:rPr spc="-10" dirty="0"/>
              <a:t>que</a:t>
            </a:r>
            <a:r>
              <a:rPr spc="-35" dirty="0"/>
              <a:t> </a:t>
            </a:r>
            <a:r>
              <a:rPr spc="-10" dirty="0"/>
              <a:t>soluptate</a:t>
            </a:r>
            <a:r>
              <a:rPr spc="-40" dirty="0"/>
              <a:t> </a:t>
            </a:r>
            <a:r>
              <a:rPr dirty="0"/>
              <a:t>ilit,</a:t>
            </a:r>
            <a:r>
              <a:rPr spc="-90" dirty="0"/>
              <a:t> </a:t>
            </a:r>
            <a:r>
              <a:rPr spc="-10" dirty="0"/>
              <a:t>sequas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ariscil</a:t>
            </a:r>
            <a:r>
              <a:rPr spc="-55" dirty="0"/>
              <a:t> </a:t>
            </a:r>
            <a:r>
              <a:rPr spc="-25" dirty="0"/>
              <a:t>minctem</a:t>
            </a:r>
            <a:r>
              <a:rPr spc="-50" dirty="0"/>
              <a:t> </a:t>
            </a:r>
            <a:r>
              <a:rPr dirty="0"/>
              <a:t>fugianti</a:t>
            </a:r>
            <a:r>
              <a:rPr spc="-55" dirty="0"/>
              <a:t> </a:t>
            </a:r>
            <a:r>
              <a:rPr dirty="0"/>
              <a:t>reribusto</a:t>
            </a:r>
            <a:r>
              <a:rPr spc="-50" dirty="0"/>
              <a:t> </a:t>
            </a:r>
            <a:r>
              <a:rPr dirty="0"/>
              <a:t>di</a:t>
            </a:r>
            <a:r>
              <a:rPr spc="-55" dirty="0"/>
              <a:t> </a:t>
            </a:r>
            <a:r>
              <a:rPr spc="-10" dirty="0"/>
              <a:t>omnissi</a:t>
            </a:r>
            <a:r>
              <a:rPr spc="-50" dirty="0"/>
              <a:t> </a:t>
            </a:r>
            <a:r>
              <a:rPr spc="-10" dirty="0"/>
              <a:t>nienist,</a:t>
            </a:r>
            <a:r>
              <a:rPr spc="-105" dirty="0"/>
              <a:t> </a:t>
            </a:r>
            <a:r>
              <a:rPr dirty="0"/>
              <a:t>saperit</a:t>
            </a:r>
            <a:r>
              <a:rPr spc="-55" dirty="0"/>
              <a:t> </a:t>
            </a:r>
            <a:r>
              <a:rPr spc="-10" dirty="0"/>
              <a:t>qui</a:t>
            </a:r>
            <a:r>
              <a:rPr spc="-50" dirty="0"/>
              <a:t> </a:t>
            </a:r>
            <a:r>
              <a:rPr spc="-20" dirty="0"/>
              <a:t>conet</a:t>
            </a:r>
            <a:r>
              <a:rPr spc="-55" dirty="0"/>
              <a:t> </a:t>
            </a:r>
            <a:r>
              <a:rPr spc="-25" dirty="0"/>
              <a:t>aligent</a:t>
            </a:r>
            <a:r>
              <a:rPr spc="-50" dirty="0"/>
              <a:t> </a:t>
            </a:r>
            <a:r>
              <a:rPr spc="-10" dirty="0"/>
              <a:t>fugiatem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2FE0CE6-70FF-6FD3-DFDD-CA15CE8DC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9872" y="17796203"/>
            <a:ext cx="3774440" cy="2694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4930E87F-9EE6-F658-1A1B-10FFF56266A6}"/>
              </a:ext>
            </a:extLst>
          </p:cNvPr>
          <p:cNvSpPr txBox="1"/>
          <p:nvPr/>
        </p:nvSpPr>
        <p:spPr>
          <a:xfrm>
            <a:off x="769500" y="12981399"/>
            <a:ext cx="9518650" cy="382841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4150" b="1" spc="-10" dirty="0">
                <a:solidFill>
                  <a:srgbClr val="00539B"/>
                </a:solidFill>
                <a:latin typeface="Calibri"/>
                <a:cs typeface="Calibri"/>
              </a:rPr>
              <a:t>Subline</a:t>
            </a:r>
            <a:endParaRPr sz="41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3300" spc="-300" dirty="0">
                <a:solidFill>
                  <a:srgbClr val="00539B"/>
                </a:solidFill>
                <a:latin typeface="Gill Sans MT"/>
                <a:cs typeface="Gill Sans MT"/>
              </a:rPr>
              <a:t>Um</a:t>
            </a:r>
            <a:r>
              <a:rPr sz="3300" spc="-204" dirty="0">
                <a:solidFill>
                  <a:srgbClr val="00539B"/>
                </a:solidFill>
                <a:latin typeface="Gill Sans MT"/>
                <a:cs typeface="Gill Sans MT"/>
              </a:rPr>
              <a:t> </a:t>
            </a:r>
            <a:r>
              <a:rPr sz="3300" spc="-10" dirty="0">
                <a:solidFill>
                  <a:srgbClr val="00539B"/>
                </a:solidFill>
                <a:latin typeface="Gill Sans MT"/>
                <a:cs typeface="Gill Sans MT"/>
              </a:rPr>
              <a:t>ne</a:t>
            </a:r>
            <a:r>
              <a:rPr sz="3300" spc="-200" dirty="0">
                <a:solidFill>
                  <a:srgbClr val="00539B"/>
                </a:solidFill>
                <a:latin typeface="Gill Sans MT"/>
                <a:cs typeface="Gill Sans MT"/>
              </a:rPr>
              <a:t> </a:t>
            </a:r>
            <a:r>
              <a:rPr sz="3300" spc="-65" dirty="0">
                <a:solidFill>
                  <a:srgbClr val="00539B"/>
                </a:solidFill>
                <a:latin typeface="Gill Sans MT"/>
                <a:cs typeface="Gill Sans MT"/>
              </a:rPr>
              <a:t>perfero</a:t>
            </a:r>
            <a:r>
              <a:rPr sz="3300" spc="-204" dirty="0">
                <a:solidFill>
                  <a:srgbClr val="00539B"/>
                </a:solidFill>
                <a:latin typeface="Gill Sans MT"/>
                <a:cs typeface="Gill Sans MT"/>
              </a:rPr>
              <a:t> </a:t>
            </a:r>
            <a:r>
              <a:rPr sz="3300" dirty="0">
                <a:solidFill>
                  <a:srgbClr val="00539B"/>
                </a:solidFill>
                <a:latin typeface="Gill Sans MT"/>
                <a:cs typeface="Gill Sans MT"/>
              </a:rPr>
              <a:t>blam</a:t>
            </a:r>
            <a:r>
              <a:rPr sz="3300" spc="-200" dirty="0">
                <a:solidFill>
                  <a:srgbClr val="00539B"/>
                </a:solidFill>
                <a:latin typeface="Gill Sans MT"/>
                <a:cs typeface="Gill Sans MT"/>
              </a:rPr>
              <a:t> </a:t>
            </a:r>
            <a:r>
              <a:rPr sz="3300" spc="50" dirty="0">
                <a:solidFill>
                  <a:srgbClr val="00539B"/>
                </a:solidFill>
                <a:latin typeface="Gill Sans MT"/>
                <a:cs typeface="Gill Sans MT"/>
              </a:rPr>
              <a:t>ipsanis</a:t>
            </a:r>
            <a:endParaRPr sz="3300" dirty="0">
              <a:latin typeface="Gill Sans MT"/>
              <a:cs typeface="Gill Sans MT"/>
            </a:endParaRPr>
          </a:p>
          <a:p>
            <a:pPr marL="12700" marR="5080" algn="just">
              <a:lnSpc>
                <a:spcPct val="102000"/>
              </a:lnSpc>
              <a:spcBef>
                <a:spcPts val="484"/>
              </a:spcBef>
            </a:pP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Am,</a:t>
            </a:r>
            <a:r>
              <a:rPr sz="1950" spc="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tem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de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55" dirty="0">
                <a:solidFill>
                  <a:srgbClr val="231F20"/>
                </a:solidFill>
                <a:latin typeface="Times New Roman"/>
                <a:cs typeface="Times New Roman"/>
              </a:rPr>
              <a:t>etum</a:t>
            </a:r>
            <a:r>
              <a:rPr sz="1950" spc="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volorem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quidici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llabore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cuscita</a:t>
            </a:r>
            <a:r>
              <a:rPr sz="1950" spc="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tatessuntur?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Conet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dolut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ligni</a:t>
            </a:r>
            <a:r>
              <a:rPr sz="1950" spc="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odipsum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50" dirty="0">
                <a:solidFill>
                  <a:srgbClr val="231F20"/>
                </a:solidFill>
                <a:latin typeface="Times New Roman"/>
                <a:cs typeface="Times New Roman"/>
              </a:rPr>
              <a:t>inum </a:t>
            </a:r>
            <a:r>
              <a:rPr sz="1950" spc="-30" dirty="0">
                <a:solidFill>
                  <a:srgbClr val="231F20"/>
                </a:solidFill>
                <a:latin typeface="Times New Roman"/>
                <a:cs typeface="Times New Roman"/>
              </a:rPr>
              <a:t>ex</a:t>
            </a:r>
            <a:r>
              <a:rPr sz="195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et</a:t>
            </a:r>
            <a:r>
              <a:rPr sz="195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65" dirty="0">
                <a:solidFill>
                  <a:srgbClr val="231F20"/>
                </a:solidFill>
                <a:latin typeface="Times New Roman"/>
                <a:cs typeface="Times New Roman"/>
              </a:rPr>
              <a:t>ut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vidi</a:t>
            </a:r>
            <a:r>
              <a:rPr sz="195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testiam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50" dirty="0">
                <a:solidFill>
                  <a:srgbClr val="231F20"/>
                </a:solidFill>
                <a:latin typeface="Times New Roman"/>
                <a:cs typeface="Times New Roman"/>
              </a:rPr>
              <a:t>dusdam</a:t>
            </a:r>
            <a:r>
              <a:rPr sz="195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que</a:t>
            </a:r>
            <a:r>
              <a:rPr sz="195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soluptate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ilit,</a:t>
            </a:r>
            <a:r>
              <a:rPr sz="195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sequas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ariscil</a:t>
            </a:r>
            <a:r>
              <a:rPr sz="195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minctem</a:t>
            </a:r>
            <a:r>
              <a:rPr sz="195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fugianti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reribusto</a:t>
            </a:r>
            <a:r>
              <a:rPr sz="195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di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40" dirty="0">
                <a:solidFill>
                  <a:srgbClr val="231F20"/>
                </a:solidFill>
                <a:latin typeface="Times New Roman"/>
                <a:cs typeface="Times New Roman"/>
              </a:rPr>
              <a:t>om-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nissi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nienist,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saperit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qui</a:t>
            </a:r>
            <a:r>
              <a:rPr sz="195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conet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aligent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fugiatem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ius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dolupta</a:t>
            </a:r>
            <a:r>
              <a:rPr sz="195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tistorr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60" dirty="0">
                <a:solidFill>
                  <a:srgbClr val="231F20"/>
                </a:solidFill>
                <a:latin typeface="Times New Roman"/>
                <a:cs typeface="Times New Roman"/>
              </a:rPr>
              <a:t>untori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a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ea</a:t>
            </a:r>
            <a:r>
              <a:rPr sz="195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que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quis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in</a:t>
            </a:r>
            <a:r>
              <a:rPr sz="195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rerna-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tibea</a:t>
            </a:r>
            <a:r>
              <a:rPr sz="1950" spc="15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70" dirty="0">
                <a:solidFill>
                  <a:srgbClr val="231F20"/>
                </a:solidFill>
                <a:latin typeface="Times New Roman"/>
                <a:cs typeface="Times New Roman"/>
              </a:rPr>
              <a:t>nim</a:t>
            </a:r>
            <a:r>
              <a:rPr sz="1950" spc="15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audae</a:t>
            </a:r>
            <a:r>
              <a:rPr sz="1950" spc="16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voloriberae.</a:t>
            </a:r>
            <a:r>
              <a:rPr sz="1950" spc="15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Tora</a:t>
            </a:r>
            <a:r>
              <a:rPr sz="1950" spc="16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nuscim</a:t>
            </a:r>
            <a:r>
              <a:rPr sz="1950" spc="15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si</a:t>
            </a:r>
            <a:r>
              <a:rPr sz="1950" spc="16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65" dirty="0">
                <a:solidFill>
                  <a:srgbClr val="231F20"/>
                </a:solidFill>
                <a:latin typeface="Times New Roman"/>
                <a:cs typeface="Times New Roman"/>
              </a:rPr>
              <a:t>duntinu</a:t>
            </a:r>
            <a:r>
              <a:rPr sz="1950" spc="15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lparchil</a:t>
            </a:r>
            <a:r>
              <a:rPr sz="1950" spc="16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ipsa</a:t>
            </a:r>
            <a:r>
              <a:rPr sz="1950" spc="15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quam,</a:t>
            </a:r>
            <a:r>
              <a:rPr sz="1950" spc="16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sequament</a:t>
            </a:r>
            <a:r>
              <a:rPr sz="1950" spc="15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optaturi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sam</a:t>
            </a:r>
            <a:r>
              <a:rPr sz="1950" spc="18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hillaborio</a:t>
            </a:r>
            <a:r>
              <a:rPr sz="1950" spc="19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50" dirty="0">
                <a:solidFill>
                  <a:srgbClr val="231F20"/>
                </a:solidFill>
                <a:latin typeface="Times New Roman"/>
                <a:cs typeface="Times New Roman"/>
              </a:rPr>
              <a:t>quam</a:t>
            </a:r>
            <a:r>
              <a:rPr sz="1950" spc="19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que</a:t>
            </a:r>
            <a:r>
              <a:rPr sz="1950" spc="19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60" dirty="0">
                <a:solidFill>
                  <a:srgbClr val="231F20"/>
                </a:solidFill>
                <a:latin typeface="Times New Roman"/>
                <a:cs typeface="Times New Roman"/>
              </a:rPr>
              <a:t>omnimin</a:t>
            </a:r>
            <a:r>
              <a:rPr sz="1950" spc="18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ihilit</a:t>
            </a:r>
            <a:r>
              <a:rPr sz="1950" spc="19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quas</a:t>
            </a:r>
            <a:r>
              <a:rPr sz="1950" spc="19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nullenducia</a:t>
            </a:r>
            <a:r>
              <a:rPr sz="1950" spc="19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alias</a:t>
            </a:r>
            <a:r>
              <a:rPr sz="1950" spc="19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eos</a:t>
            </a:r>
            <a:r>
              <a:rPr sz="1950" spc="18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doluptam,</a:t>
            </a:r>
            <a:r>
              <a:rPr sz="1950" spc="19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50" dirty="0">
                <a:solidFill>
                  <a:srgbClr val="231F20"/>
                </a:solidFill>
                <a:latin typeface="Times New Roman"/>
                <a:cs typeface="Times New Roman"/>
              </a:rPr>
              <a:t>quam</a:t>
            </a:r>
            <a:r>
              <a:rPr sz="1950" spc="19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dolenis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doluptat</a:t>
            </a:r>
            <a:r>
              <a:rPr sz="1950" spc="1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aliquo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bearupt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atium,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et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es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conseque</a:t>
            </a:r>
            <a:r>
              <a:rPr sz="1950" spc="1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85" dirty="0">
                <a:solidFill>
                  <a:srgbClr val="231F20"/>
                </a:solidFill>
                <a:latin typeface="Times New Roman"/>
                <a:cs typeface="Times New Roman"/>
              </a:rPr>
              <a:t>non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cone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ni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toresciet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aut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maximuscimus</a:t>
            </a:r>
            <a:r>
              <a:rPr sz="1950" spc="14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nulles </a:t>
            </a:r>
            <a:r>
              <a:rPr sz="1950" spc="60" dirty="0">
                <a:solidFill>
                  <a:srgbClr val="231F20"/>
                </a:solidFill>
                <a:latin typeface="Times New Roman"/>
                <a:cs typeface="Times New Roman"/>
              </a:rPr>
              <a:t>peruntium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qui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tem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sit,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que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vid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evelendi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officabo.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Fereped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exeribu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sandaeperunt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et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55" dirty="0">
                <a:solidFill>
                  <a:srgbClr val="231F20"/>
                </a:solidFill>
                <a:latin typeface="Times New Roman"/>
                <a:cs typeface="Times New Roman"/>
              </a:rPr>
              <a:t>am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enim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-25" dirty="0">
                <a:solidFill>
                  <a:srgbClr val="231F20"/>
                </a:solidFill>
                <a:latin typeface="Times New Roman"/>
                <a:cs typeface="Times New Roman"/>
              </a:rPr>
              <a:t>fu-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git</a:t>
            </a:r>
            <a:r>
              <a:rPr sz="195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et</a:t>
            </a:r>
            <a:r>
              <a:rPr sz="195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50" dirty="0">
                <a:solidFill>
                  <a:srgbClr val="231F20"/>
                </a:solidFill>
                <a:latin typeface="Times New Roman"/>
                <a:cs typeface="Times New Roman"/>
              </a:rPr>
              <a:t>omnimus</a:t>
            </a:r>
            <a:r>
              <a:rPr sz="195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qui</a:t>
            </a:r>
            <a:r>
              <a:rPr sz="195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tecus</a:t>
            </a:r>
            <a:r>
              <a:rPr sz="195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dirty="0">
                <a:solidFill>
                  <a:srgbClr val="231F20"/>
                </a:solidFill>
                <a:latin typeface="Times New Roman"/>
                <a:cs typeface="Times New Roman"/>
              </a:rPr>
              <a:t>dipit</a:t>
            </a:r>
            <a:r>
              <a:rPr sz="195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950" spc="-10" dirty="0">
                <a:solidFill>
                  <a:srgbClr val="231F20"/>
                </a:solidFill>
                <a:latin typeface="Times New Roman"/>
                <a:cs typeface="Times New Roman"/>
              </a:rPr>
              <a:t>voluptat.</a:t>
            </a:r>
            <a:endParaRPr sz="19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168</Words>
  <Application>Microsoft Office PowerPoint</Application>
  <PresentationFormat>Benutzerdefiniert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Garamond</vt:lpstr>
      <vt:lpstr>Gill Sans MT</vt:lpstr>
      <vt:lpstr>Times New Roman</vt:lpstr>
      <vt:lpstr>Office Theme</vt:lpstr>
      <vt:lpstr>Hier Titel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Merve Schmitz-Vardar</cp:lastModifiedBy>
  <cp:revision>1</cp:revision>
  <dcterms:created xsi:type="dcterms:W3CDTF">2026-04-22T11:59:48Z</dcterms:created>
  <dcterms:modified xsi:type="dcterms:W3CDTF">2026-04-22T12:35:01Z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2025-09-11T00:00:00Z</vt:filetime>
  </property>
  <property fmtid="{D5CDD505-2E9C-101B-9397-08002B2CF9AE}" pid="3" name="Creator">
    <vt:lpwstr>Adobe InDesign 20.5 (Windows)</vt:lpwstr>
  </property>
  <property fmtid="{D5CDD505-2E9C-101B-9397-08002B2CF9AE}" pid="4" name="LastSaved">
    <vt:filetime>2026-04-22T00:00:00Z</vt:filetime>
  </property>
  <property fmtid="{D5CDD505-2E9C-101B-9397-08002B2CF9AE}" pid="5" name="Producer">
    <vt:lpwstr>Adobe PDF Library 17.0</vt:lpwstr>
  </property>
</Properties>
</file>