
<file path=[Content_Types].xml><?xml version="1.0" encoding="utf-8"?>
<Types xmlns="http://schemas.openxmlformats.org/package/2006/content-types">
  <Default Extension="emf" ContentType="image/x-emf"/>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9" r:id="rId2"/>
  </p:sldIdLst>
  <p:sldSz cx="30275213" cy="4280376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bschnitt ohne Titel" id="{D36FDE55-4181-4B06-A579-43054006CFAA}">
          <p14:sldIdLst>
            <p14:sldId id="259"/>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lene Kruse" initials="H" lastIdx="4" clrIdx="0">
    <p:extLst>
      <p:ext uri="{19B8F6BF-5375-455C-9EA6-DF929625EA0E}">
        <p15:presenceInfo xmlns:p15="http://schemas.microsoft.com/office/powerpoint/2012/main" userId="Helene Krus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70C0"/>
    <a:srgbClr val="B8103B"/>
    <a:srgbClr val="DFE4F3"/>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133" autoAdjust="0"/>
    <p:restoredTop sz="94660"/>
  </p:normalViewPr>
  <p:slideViewPr>
    <p:cSldViewPr snapToGrid="0">
      <p:cViewPr varScale="1">
        <p:scale>
          <a:sx n="25" d="100"/>
          <a:sy n="25" d="100"/>
        </p:scale>
        <p:origin x="234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1-17T16:33:33.515" idx="1">
    <p:pos x="13225" y="17252"/>
    <p:text>Fokusbox
Mit diesem Gestaltungselement (UDE Corporate design) können Sie einen besonders wichtigen Absatz hervorheben. 
Dazu können Sie die Box verschieben und in der Größe anpssen oder, falls nicht genutzt, natürlich auch löschen.
Weitere Infos zur Fokusbox finden sie hier: 
https://www.uni-due.de/offen-im-denken/fokusbox.php</p:text>
    <p:extLst mod="1">
      <p:ext uri="{C676402C-5697-4E1C-873F-D02D1690AC5C}">
        <p15:threadingInfo xmlns:p15="http://schemas.microsoft.com/office/powerpoint/2012/main" timeZoneBias="-60"/>
      </p:ext>
    </p:extLst>
  </p:cm>
  <p:cm authorId="1" dt="2022-01-17T16:38:03.586" idx="3">
    <p:pos x="6754" y="7871"/>
    <p:text>Noch ein paar Tipps/Hinweise für die Erstellung des Posters:
1. Das Poster sollte bei der Einreichung eindeutig benannt sein: Ihrname-Poster-TdB2022.ppt
2. Die Anordnung und Größe der einzelnen Abschnitte können Sie gerne Ihren Bedürfnissen anpassen. 
3. Bitte fassen Sie die Poster kurz, damit in der kurzen Zeit möglichst viele Poster besucht werden können.
4. Wenn Sie nur Inhalte/unformatierten Text aus Ihren Vorlagen einfügen, bleibt die Formateinstellung der Textelemente der Postervorlage erhalten.</p:text>
    <p:extLst mod="1">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de-DE"/>
          </a:p>
        </p:txBody>
      </p:sp>
      <p:sp>
        <p:nvSpPr>
          <p:cNvPr id="3" name="Datumsplatzhalt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D475C9D-A725-4092-A928-5A2BDD64EBD4}" type="datetimeFigureOut">
              <a:rPr lang="de-DE" smtClean="0"/>
              <a:t>17.01.2022</a:t>
            </a:fld>
            <a:endParaRPr lang="de-DE"/>
          </a:p>
        </p:txBody>
      </p:sp>
      <p:sp>
        <p:nvSpPr>
          <p:cNvPr id="4" name="Folienbildplatzhalter 3"/>
          <p:cNvSpPr>
            <a:spLocks noGrp="1" noRot="1" noChangeAspect="1"/>
          </p:cNvSpPr>
          <p:nvPr>
            <p:ph type="sldImg" idx="2"/>
          </p:nvPr>
        </p:nvSpPr>
        <p:spPr>
          <a:xfrm>
            <a:off x="2328863" y="1279525"/>
            <a:ext cx="2441575" cy="3454400"/>
          </a:xfrm>
          <a:prstGeom prst="rect">
            <a:avLst/>
          </a:prstGeom>
          <a:noFill/>
          <a:ln w="12700">
            <a:solidFill>
              <a:prstClr val="black"/>
            </a:solidFill>
          </a:ln>
        </p:spPr>
        <p:txBody>
          <a:bodyPr vert="horz" lIns="99048" tIns="49524" rIns="99048" bIns="49524" rtlCol="0" anchor="ctr"/>
          <a:lstStyle/>
          <a:p>
            <a:endParaRPr lang="de-DE"/>
          </a:p>
        </p:txBody>
      </p:sp>
      <p:sp>
        <p:nvSpPr>
          <p:cNvPr id="5" name="Notizenplatzhalt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de-DE"/>
          </a:p>
        </p:txBody>
      </p:sp>
      <p:sp>
        <p:nvSpPr>
          <p:cNvPr id="7" name="Foliennummernplatzhalt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2D22A5D6-214A-427D-B59B-7195AE3C4649}" type="slidenum">
              <a:rPr lang="de-DE" smtClean="0"/>
              <a:t>‹Nr.›</a:t>
            </a:fld>
            <a:endParaRPr lang="de-DE"/>
          </a:p>
        </p:txBody>
      </p:sp>
    </p:spTree>
    <p:extLst>
      <p:ext uri="{BB962C8B-B14F-4D97-AF65-F5344CB8AC3E}">
        <p14:creationId xmlns:p14="http://schemas.microsoft.com/office/powerpoint/2010/main" val="781086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81212" y="2545613"/>
            <a:ext cx="15368379" cy="4883887"/>
          </a:xfrm>
        </p:spPr>
        <p:txBody>
          <a:bodyPr/>
          <a:lstStyle>
            <a:lvl1pPr>
              <a:defRPr/>
            </a:lvl1pPr>
          </a:lstStyle>
          <a:p>
            <a:r>
              <a:rPr lang="de-DE" dirty="0"/>
              <a:t>Ihr Projekttitel</a:t>
            </a:r>
            <a:endParaRPr lang="en-US" dirty="0"/>
          </a:p>
        </p:txBody>
      </p:sp>
      <p:sp>
        <p:nvSpPr>
          <p:cNvPr id="8" name="Textplatzhalter 7">
            <a:extLst>
              <a:ext uri="{FF2B5EF4-FFF2-40B4-BE49-F238E27FC236}">
                <a16:creationId xmlns:a16="http://schemas.microsoft.com/office/drawing/2014/main" id="{E2DFD7D1-1C9C-497B-A577-923E5E7EC8C2}"/>
              </a:ext>
            </a:extLst>
          </p:cNvPr>
          <p:cNvSpPr>
            <a:spLocks noGrp="1"/>
          </p:cNvSpPr>
          <p:nvPr>
            <p:ph type="body" sz="quarter" idx="13" hasCustomPrompt="1"/>
          </p:nvPr>
        </p:nvSpPr>
        <p:spPr>
          <a:xfrm>
            <a:off x="2081212" y="7887698"/>
            <a:ext cx="23462993" cy="1374775"/>
          </a:xfrm>
        </p:spPr>
        <p:txBody>
          <a:bodyPr/>
          <a:lstStyle>
            <a:lvl1pPr>
              <a:defRPr sz="8800" i="0">
                <a:solidFill>
                  <a:schemeClr val="tx1"/>
                </a:solidFill>
              </a:defRPr>
            </a:lvl1pPr>
          </a:lstStyle>
          <a:p>
            <a:pPr lvl="0"/>
            <a:r>
              <a:rPr lang="de-DE" dirty="0"/>
              <a:t>Name des IZfB-Forschungsschwerpunkt</a:t>
            </a:r>
          </a:p>
        </p:txBody>
      </p:sp>
      <p:sp>
        <p:nvSpPr>
          <p:cNvPr id="12" name="Bildplatzhalter 11">
            <a:extLst>
              <a:ext uri="{FF2B5EF4-FFF2-40B4-BE49-F238E27FC236}">
                <a16:creationId xmlns:a16="http://schemas.microsoft.com/office/drawing/2014/main" id="{4B1C4F33-4AB6-4506-83C9-0D097F95FA02}"/>
              </a:ext>
            </a:extLst>
          </p:cNvPr>
          <p:cNvSpPr>
            <a:spLocks noGrp="1" noChangeAspect="1"/>
          </p:cNvSpPr>
          <p:nvPr>
            <p:ph type="pic" sz="quarter" idx="14"/>
          </p:nvPr>
        </p:nvSpPr>
        <p:spPr>
          <a:xfrm>
            <a:off x="22268205" y="35861552"/>
            <a:ext cx="2160000" cy="2880000"/>
          </a:xfrm>
        </p:spPr>
        <p:txBody>
          <a:bodyPr>
            <a:normAutofit/>
          </a:bodyPr>
          <a:lstStyle>
            <a:lvl1pPr>
              <a:defRPr sz="2800" b="0" i="0">
                <a:solidFill>
                  <a:schemeClr val="tx1"/>
                </a:solidFill>
              </a:defRPr>
            </a:lvl1pPr>
          </a:lstStyle>
          <a:p>
            <a:endParaRPr lang="de-DE" dirty="0"/>
          </a:p>
        </p:txBody>
      </p:sp>
      <p:sp>
        <p:nvSpPr>
          <p:cNvPr id="16" name="Textplatzhalter 15">
            <a:extLst>
              <a:ext uri="{FF2B5EF4-FFF2-40B4-BE49-F238E27FC236}">
                <a16:creationId xmlns:a16="http://schemas.microsoft.com/office/drawing/2014/main" id="{F5E16270-1E87-4BF0-AFB8-617B4E3C0545}"/>
              </a:ext>
            </a:extLst>
          </p:cNvPr>
          <p:cNvSpPr>
            <a:spLocks noGrp="1"/>
          </p:cNvSpPr>
          <p:nvPr>
            <p:ph type="body" sz="quarter" idx="16" hasCustomPrompt="1"/>
          </p:nvPr>
        </p:nvSpPr>
        <p:spPr>
          <a:xfrm>
            <a:off x="22268205" y="34577817"/>
            <a:ext cx="6552000" cy="803856"/>
          </a:xfrm>
        </p:spPr>
        <p:txBody>
          <a:bodyPr/>
          <a:lstStyle>
            <a:lvl1pPr>
              <a:defRPr/>
            </a:lvl1pPr>
          </a:lstStyle>
          <a:p>
            <a:pPr lvl="0"/>
            <a:r>
              <a:rPr lang="de-DE" dirty="0"/>
              <a:t>Kontakt</a:t>
            </a:r>
          </a:p>
        </p:txBody>
      </p:sp>
      <p:sp>
        <p:nvSpPr>
          <p:cNvPr id="17" name="Textplatzhalter 6">
            <a:extLst>
              <a:ext uri="{FF2B5EF4-FFF2-40B4-BE49-F238E27FC236}">
                <a16:creationId xmlns:a16="http://schemas.microsoft.com/office/drawing/2014/main" id="{FF4A4342-E9AA-4D3C-B1A0-7D78B2082CE6}"/>
              </a:ext>
            </a:extLst>
          </p:cNvPr>
          <p:cNvSpPr>
            <a:spLocks noGrp="1"/>
          </p:cNvSpPr>
          <p:nvPr>
            <p:ph type="body" sz="quarter" idx="17"/>
          </p:nvPr>
        </p:nvSpPr>
        <p:spPr>
          <a:xfrm>
            <a:off x="12354002" y="11401673"/>
            <a:ext cx="8640000" cy="803856"/>
          </a:xfrm>
        </p:spPr>
        <p:txBody>
          <a:bodyPr/>
          <a:lstStyle/>
          <a:p>
            <a:endParaRPr lang="de-DE" dirty="0"/>
          </a:p>
        </p:txBody>
      </p:sp>
      <p:sp>
        <p:nvSpPr>
          <p:cNvPr id="30" name="Textplatzhalter 13">
            <a:extLst>
              <a:ext uri="{FF2B5EF4-FFF2-40B4-BE49-F238E27FC236}">
                <a16:creationId xmlns:a16="http://schemas.microsoft.com/office/drawing/2014/main" id="{CD1A278D-0352-49C3-BC9F-B74C80375097}"/>
              </a:ext>
            </a:extLst>
          </p:cNvPr>
          <p:cNvSpPr>
            <a:spLocks noGrp="1"/>
          </p:cNvSpPr>
          <p:nvPr>
            <p:ph type="body" sz="quarter" idx="28" hasCustomPrompt="1"/>
          </p:nvPr>
        </p:nvSpPr>
        <p:spPr>
          <a:xfrm>
            <a:off x="24433230" y="35861552"/>
            <a:ext cx="4320000" cy="2880000"/>
          </a:xfrm>
        </p:spPr>
        <p:txBody>
          <a:bodyPr/>
          <a:lstStyle>
            <a:lvl1pPr>
              <a:lnSpc>
                <a:spcPct val="100000"/>
              </a:lnSpc>
              <a:spcBef>
                <a:spcPts val="600"/>
              </a:spcBef>
              <a:defRPr sz="2800" b="0" i="0">
                <a:solidFill>
                  <a:schemeClr val="tx1"/>
                </a:solidFill>
              </a:defRPr>
            </a:lvl1pPr>
            <a:lvl3pPr marL="711200" indent="-347663">
              <a:defRPr/>
            </a:lvl3pPr>
            <a:lvl4pPr marL="1074738" indent="-363538">
              <a:defRPr/>
            </a:lvl4pPr>
            <a:lvl5pPr marL="1436688" indent="-361950">
              <a:defRPr/>
            </a:lvl5pPr>
          </a:lstStyle>
          <a:p>
            <a:pPr lvl="0"/>
            <a:r>
              <a:rPr lang="de-DE" dirty="0"/>
              <a:t>Kontaktdaten des Ansprechpartners</a:t>
            </a:r>
          </a:p>
        </p:txBody>
      </p:sp>
      <p:sp>
        <p:nvSpPr>
          <p:cNvPr id="31" name="Textplatzhalter 6">
            <a:extLst>
              <a:ext uri="{FF2B5EF4-FFF2-40B4-BE49-F238E27FC236}">
                <a16:creationId xmlns:a16="http://schemas.microsoft.com/office/drawing/2014/main" id="{F083BC36-2051-4A07-B644-4485B90A96DC}"/>
              </a:ext>
            </a:extLst>
          </p:cNvPr>
          <p:cNvSpPr>
            <a:spLocks noGrp="1"/>
          </p:cNvSpPr>
          <p:nvPr>
            <p:ph type="body" sz="quarter" idx="29"/>
          </p:nvPr>
        </p:nvSpPr>
        <p:spPr>
          <a:xfrm>
            <a:off x="2081212" y="19471371"/>
            <a:ext cx="8640000" cy="803856"/>
          </a:xfrm>
        </p:spPr>
        <p:txBody>
          <a:bodyPr/>
          <a:lstStyle/>
          <a:p>
            <a:endParaRPr lang="de-DE" dirty="0"/>
          </a:p>
        </p:txBody>
      </p:sp>
      <p:sp>
        <p:nvSpPr>
          <p:cNvPr id="33" name="Textplatzhalter 6">
            <a:extLst>
              <a:ext uri="{FF2B5EF4-FFF2-40B4-BE49-F238E27FC236}">
                <a16:creationId xmlns:a16="http://schemas.microsoft.com/office/drawing/2014/main" id="{3685A861-B6DA-4549-B183-D1F1EFBB3692}"/>
              </a:ext>
            </a:extLst>
          </p:cNvPr>
          <p:cNvSpPr>
            <a:spLocks noGrp="1"/>
          </p:cNvSpPr>
          <p:nvPr>
            <p:ph type="body" sz="quarter" idx="31"/>
          </p:nvPr>
        </p:nvSpPr>
        <p:spPr>
          <a:xfrm>
            <a:off x="2081212" y="11405316"/>
            <a:ext cx="8640000" cy="803856"/>
          </a:xfrm>
        </p:spPr>
        <p:txBody>
          <a:bodyPr/>
          <a:lstStyle/>
          <a:p>
            <a:endParaRPr lang="de-DE" dirty="0"/>
          </a:p>
        </p:txBody>
      </p:sp>
      <p:sp>
        <p:nvSpPr>
          <p:cNvPr id="35" name="Textplatzhalter 6">
            <a:extLst>
              <a:ext uri="{FF2B5EF4-FFF2-40B4-BE49-F238E27FC236}">
                <a16:creationId xmlns:a16="http://schemas.microsoft.com/office/drawing/2014/main" id="{70588E9E-B118-45B5-AFB2-1C09073D34F5}"/>
              </a:ext>
            </a:extLst>
          </p:cNvPr>
          <p:cNvSpPr>
            <a:spLocks noGrp="1"/>
          </p:cNvSpPr>
          <p:nvPr>
            <p:ph type="body" sz="quarter" idx="33" hasCustomPrompt="1"/>
          </p:nvPr>
        </p:nvSpPr>
        <p:spPr>
          <a:xfrm>
            <a:off x="2081212" y="27619090"/>
            <a:ext cx="8640000" cy="803856"/>
          </a:xfrm>
        </p:spPr>
        <p:txBody>
          <a:bodyPr/>
          <a:lstStyle>
            <a:lvl1pPr>
              <a:defRPr/>
            </a:lvl1pPr>
          </a:lstStyle>
          <a:p>
            <a:r>
              <a:rPr lang="de-DE" dirty="0" err="1"/>
              <a:t>Opt</a:t>
            </a:r>
            <a:r>
              <a:rPr lang="de-DE" dirty="0"/>
              <a:t>. Weitere Abschnitte</a:t>
            </a:r>
          </a:p>
        </p:txBody>
      </p:sp>
      <p:sp>
        <p:nvSpPr>
          <p:cNvPr id="37" name="Textplatzhalter 15">
            <a:extLst>
              <a:ext uri="{FF2B5EF4-FFF2-40B4-BE49-F238E27FC236}">
                <a16:creationId xmlns:a16="http://schemas.microsoft.com/office/drawing/2014/main" id="{7B6FA33B-3E68-4CA0-9958-7BE9C2311C1C}"/>
              </a:ext>
            </a:extLst>
          </p:cNvPr>
          <p:cNvSpPr>
            <a:spLocks noGrp="1"/>
          </p:cNvSpPr>
          <p:nvPr>
            <p:ph type="body" sz="quarter" idx="35" hasCustomPrompt="1"/>
          </p:nvPr>
        </p:nvSpPr>
        <p:spPr>
          <a:xfrm>
            <a:off x="2081212" y="10270786"/>
            <a:ext cx="23462993" cy="669295"/>
          </a:xfrm>
        </p:spPr>
        <p:txBody>
          <a:bodyPr/>
          <a:lstStyle>
            <a:lvl1pPr>
              <a:defRPr b="0" i="0">
                <a:solidFill>
                  <a:schemeClr val="tx1"/>
                </a:solidFill>
              </a:defRPr>
            </a:lvl1pPr>
          </a:lstStyle>
          <a:p>
            <a:pPr lvl="0"/>
            <a:r>
              <a:rPr lang="de-DE" dirty="0"/>
              <a:t>Beteiligte Arbeitsbereiche</a:t>
            </a:r>
          </a:p>
          <a:p>
            <a:pPr lvl="0"/>
            <a:endParaRPr lang="de-DE" dirty="0"/>
          </a:p>
        </p:txBody>
      </p:sp>
      <p:sp>
        <p:nvSpPr>
          <p:cNvPr id="39" name="Textplatzhalter 6">
            <a:extLst>
              <a:ext uri="{FF2B5EF4-FFF2-40B4-BE49-F238E27FC236}">
                <a16:creationId xmlns:a16="http://schemas.microsoft.com/office/drawing/2014/main" id="{88A96D6D-C2E3-4209-878C-7E6D47F877B2}"/>
              </a:ext>
            </a:extLst>
          </p:cNvPr>
          <p:cNvSpPr>
            <a:spLocks noGrp="1"/>
          </p:cNvSpPr>
          <p:nvPr>
            <p:ph type="body" sz="quarter" idx="36" hasCustomPrompt="1"/>
          </p:nvPr>
        </p:nvSpPr>
        <p:spPr>
          <a:xfrm>
            <a:off x="12354002" y="19467728"/>
            <a:ext cx="8640000" cy="803856"/>
          </a:xfrm>
        </p:spPr>
        <p:txBody>
          <a:bodyPr/>
          <a:lstStyle>
            <a:lvl1pPr marL="0" marR="0" indent="0" algn="l" defTabSz="3027487" rtl="0" eaLnBrk="1" fontAlgn="auto" latinLnBrk="0" hangingPunct="1">
              <a:lnSpc>
                <a:spcPct val="90000"/>
              </a:lnSpc>
              <a:spcBef>
                <a:spcPts val="3311"/>
              </a:spcBef>
              <a:spcAft>
                <a:spcPts val="0"/>
              </a:spcAft>
              <a:buClrTx/>
              <a:buSzTx/>
              <a:buFont typeface="Arial" panose="020B0604020202020204" pitchFamily="34" charset="0"/>
              <a:buNone/>
              <a:tabLst/>
              <a:defRPr/>
            </a:lvl1pPr>
          </a:lstStyle>
          <a:p>
            <a:pPr marL="0" marR="0" lvl="0" indent="0" algn="l" defTabSz="3027487" rtl="0" eaLnBrk="1" fontAlgn="auto" latinLnBrk="0" hangingPunct="1">
              <a:lnSpc>
                <a:spcPct val="90000"/>
              </a:lnSpc>
              <a:spcBef>
                <a:spcPts val="3311"/>
              </a:spcBef>
              <a:spcAft>
                <a:spcPts val="0"/>
              </a:spcAft>
              <a:buClrTx/>
              <a:buSzTx/>
              <a:buFont typeface="Arial" panose="020B0604020202020204" pitchFamily="34" charset="0"/>
              <a:buNone/>
              <a:tabLst/>
              <a:defRPr/>
            </a:pPr>
            <a:r>
              <a:rPr lang="de-DE" dirty="0" err="1"/>
              <a:t>Opt</a:t>
            </a:r>
            <a:r>
              <a:rPr lang="de-DE" dirty="0"/>
              <a:t>. Weitere Abschnitte</a:t>
            </a:r>
          </a:p>
          <a:p>
            <a:endParaRPr lang="de-DE" dirty="0"/>
          </a:p>
        </p:txBody>
      </p:sp>
      <p:sp>
        <p:nvSpPr>
          <p:cNvPr id="41" name="Textplatzhalter 6">
            <a:extLst>
              <a:ext uri="{FF2B5EF4-FFF2-40B4-BE49-F238E27FC236}">
                <a16:creationId xmlns:a16="http://schemas.microsoft.com/office/drawing/2014/main" id="{0C34ACFB-6735-4D5A-B5FD-04A6765B5AB0}"/>
              </a:ext>
            </a:extLst>
          </p:cNvPr>
          <p:cNvSpPr>
            <a:spLocks noGrp="1"/>
          </p:cNvSpPr>
          <p:nvPr>
            <p:ph type="body" sz="quarter" idx="38" hasCustomPrompt="1"/>
          </p:nvPr>
        </p:nvSpPr>
        <p:spPr>
          <a:xfrm>
            <a:off x="22268205" y="21551270"/>
            <a:ext cx="6480000" cy="803856"/>
          </a:xfrm>
        </p:spPr>
        <p:txBody>
          <a:bodyPr/>
          <a:lstStyle>
            <a:lvl1pPr>
              <a:defRPr/>
            </a:lvl1pPr>
          </a:lstStyle>
          <a:p>
            <a:r>
              <a:rPr lang="de-DE" dirty="0"/>
              <a:t>Allg. </a:t>
            </a:r>
            <a:r>
              <a:rPr lang="de-DE" dirty="0" err="1"/>
              <a:t>Projektbeschr</a:t>
            </a:r>
            <a:r>
              <a:rPr lang="de-DE" dirty="0"/>
              <a:t>.</a:t>
            </a:r>
          </a:p>
        </p:txBody>
      </p:sp>
      <p:sp>
        <p:nvSpPr>
          <p:cNvPr id="42" name="Textplatzhalter 13">
            <a:extLst>
              <a:ext uri="{FF2B5EF4-FFF2-40B4-BE49-F238E27FC236}">
                <a16:creationId xmlns:a16="http://schemas.microsoft.com/office/drawing/2014/main" id="{D95BC298-1D2D-4877-B586-25A9EAA34356}"/>
              </a:ext>
            </a:extLst>
          </p:cNvPr>
          <p:cNvSpPr>
            <a:spLocks noGrp="1"/>
          </p:cNvSpPr>
          <p:nvPr>
            <p:ph type="body" sz="quarter" idx="39"/>
          </p:nvPr>
        </p:nvSpPr>
        <p:spPr>
          <a:xfrm>
            <a:off x="22340205" y="22620001"/>
            <a:ext cx="6552000" cy="11477937"/>
          </a:xfrm>
        </p:spPr>
        <p:txBody>
          <a:bodyPr/>
          <a:lstStyle>
            <a:lvl1pPr>
              <a:defRPr sz="3600" b="0" i="0">
                <a:solidFill>
                  <a:schemeClr val="tx1"/>
                </a:solidFill>
              </a:defRPr>
            </a:lvl1pPr>
            <a:lvl3pPr marL="711200" indent="-347663">
              <a:lnSpc>
                <a:spcPct val="100000"/>
              </a:lnSpc>
              <a:spcBef>
                <a:spcPts val="0"/>
              </a:spcBef>
              <a:defRPr/>
            </a:lvl3pPr>
            <a:lvl4pPr marL="1074738" indent="-363538">
              <a:lnSpc>
                <a:spcPct val="100000"/>
              </a:lnSpc>
              <a:spcBef>
                <a:spcPts val="0"/>
              </a:spcBef>
              <a:defRPr/>
            </a:lvl4pPr>
            <a:lvl5pPr marL="1436688" indent="-361950">
              <a:lnSpc>
                <a:spcPct val="100000"/>
              </a:lnSpc>
              <a:spcBef>
                <a:spcPts val="0"/>
              </a:spcBef>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0" name="Inhaltsplatzhalter 9">
            <a:extLst>
              <a:ext uri="{FF2B5EF4-FFF2-40B4-BE49-F238E27FC236}">
                <a16:creationId xmlns:a16="http://schemas.microsoft.com/office/drawing/2014/main" id="{52B89F5F-E32B-4533-B01A-AF990ED355D4}"/>
              </a:ext>
            </a:extLst>
          </p:cNvPr>
          <p:cNvSpPr>
            <a:spLocks noGrp="1"/>
          </p:cNvSpPr>
          <p:nvPr>
            <p:ph sz="quarter" idx="40"/>
          </p:nvPr>
        </p:nvSpPr>
        <p:spPr>
          <a:xfrm>
            <a:off x="2081212" y="28829147"/>
            <a:ext cx="8640000" cy="6359606"/>
          </a:xfrm>
        </p:spPr>
        <p:txBody>
          <a:bodyPr/>
          <a:lstStyle>
            <a:lvl1pPr>
              <a:lnSpc>
                <a:spcPct val="100000"/>
              </a:lnSpc>
              <a:spcBef>
                <a:spcPts val="1200"/>
              </a:spcBef>
              <a:defRPr sz="3600" b="0" i="0">
                <a:solidFill>
                  <a:schemeClr val="tx1"/>
                </a:solidFill>
              </a:defRPr>
            </a:lvl1pPr>
            <a:lvl2pPr>
              <a:lnSpc>
                <a:spcPct val="100000"/>
              </a:lnSpc>
              <a:spcBef>
                <a:spcPts val="600"/>
              </a:spcBef>
              <a:defRPr/>
            </a:lvl2pPr>
            <a:lvl3pPr marL="717550" indent="-355600">
              <a:lnSpc>
                <a:spcPct val="100000"/>
              </a:lnSpc>
              <a:spcBef>
                <a:spcPts val="300"/>
              </a:spcBef>
              <a:defRPr/>
            </a:lvl3pPr>
            <a:lvl4pPr marL="1079500" indent="-361950">
              <a:lnSpc>
                <a:spcPct val="100000"/>
              </a:lnSpc>
              <a:spcBef>
                <a:spcPts val="300"/>
              </a:spcBef>
              <a:defRPr/>
            </a:lvl4pPr>
            <a:lvl5pPr marL="1435100" indent="-355600">
              <a:lnSpc>
                <a:spcPct val="100000"/>
              </a:lnSpc>
              <a:spcBef>
                <a:spcPts val="300"/>
              </a:spcBef>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3" name="Bildplatzhalter 12">
            <a:extLst>
              <a:ext uri="{FF2B5EF4-FFF2-40B4-BE49-F238E27FC236}">
                <a16:creationId xmlns:a16="http://schemas.microsoft.com/office/drawing/2014/main" id="{E1EE67C7-1AB2-4314-82BB-4C91E7708416}"/>
              </a:ext>
            </a:extLst>
          </p:cNvPr>
          <p:cNvSpPr>
            <a:spLocks noGrp="1"/>
          </p:cNvSpPr>
          <p:nvPr>
            <p:ph type="pic" sz="quarter" idx="41" hasCustomPrompt="1"/>
          </p:nvPr>
        </p:nvSpPr>
        <p:spPr>
          <a:xfrm>
            <a:off x="22268205" y="15282863"/>
            <a:ext cx="4351337" cy="4297362"/>
          </a:xfrm>
        </p:spPr>
        <p:txBody>
          <a:bodyPr>
            <a:normAutofit/>
          </a:bodyPr>
          <a:lstStyle>
            <a:lvl1pPr>
              <a:defRPr sz="2800" b="0" i="0" baseline="0">
                <a:solidFill>
                  <a:schemeClr val="tx1"/>
                </a:solidFill>
              </a:defRPr>
            </a:lvl1pPr>
          </a:lstStyle>
          <a:p>
            <a:r>
              <a:rPr lang="de-DE" dirty="0" err="1"/>
              <a:t>Optional:Projektlogo</a:t>
            </a:r>
            <a:r>
              <a:rPr lang="de-DE" dirty="0"/>
              <a:t>/ und oder Logo des Drittmittelgebers</a:t>
            </a:r>
          </a:p>
        </p:txBody>
      </p:sp>
      <p:sp>
        <p:nvSpPr>
          <p:cNvPr id="38" name="Inhaltsplatzhalter 9">
            <a:extLst>
              <a:ext uri="{FF2B5EF4-FFF2-40B4-BE49-F238E27FC236}">
                <a16:creationId xmlns:a16="http://schemas.microsoft.com/office/drawing/2014/main" id="{39AABE81-BD08-4630-9DBE-E8D69AC60BB3}"/>
              </a:ext>
            </a:extLst>
          </p:cNvPr>
          <p:cNvSpPr>
            <a:spLocks noGrp="1"/>
          </p:cNvSpPr>
          <p:nvPr>
            <p:ph sz="quarter" idx="42"/>
          </p:nvPr>
        </p:nvSpPr>
        <p:spPr>
          <a:xfrm>
            <a:off x="2081212" y="20536459"/>
            <a:ext cx="8640000" cy="6359606"/>
          </a:xfrm>
        </p:spPr>
        <p:txBody>
          <a:bodyPr/>
          <a:lstStyle>
            <a:lvl1pPr>
              <a:lnSpc>
                <a:spcPct val="100000"/>
              </a:lnSpc>
              <a:spcBef>
                <a:spcPts val="1200"/>
              </a:spcBef>
              <a:defRPr sz="3600" b="0" i="0">
                <a:solidFill>
                  <a:schemeClr val="tx1"/>
                </a:solidFill>
              </a:defRPr>
            </a:lvl1pPr>
            <a:lvl2pPr>
              <a:lnSpc>
                <a:spcPct val="100000"/>
              </a:lnSpc>
              <a:spcBef>
                <a:spcPts val="600"/>
              </a:spcBef>
              <a:defRPr/>
            </a:lvl2pPr>
            <a:lvl3pPr marL="717550" indent="-355600">
              <a:lnSpc>
                <a:spcPct val="100000"/>
              </a:lnSpc>
              <a:spcBef>
                <a:spcPts val="300"/>
              </a:spcBef>
              <a:defRPr/>
            </a:lvl3pPr>
            <a:lvl4pPr marL="1079500" indent="-361950">
              <a:lnSpc>
                <a:spcPct val="100000"/>
              </a:lnSpc>
              <a:spcBef>
                <a:spcPts val="300"/>
              </a:spcBef>
              <a:defRPr/>
            </a:lvl4pPr>
            <a:lvl5pPr marL="1435100" indent="-355600">
              <a:lnSpc>
                <a:spcPct val="100000"/>
              </a:lnSpc>
              <a:spcBef>
                <a:spcPts val="300"/>
              </a:spcBef>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3" name="Inhaltsplatzhalter 9">
            <a:extLst>
              <a:ext uri="{FF2B5EF4-FFF2-40B4-BE49-F238E27FC236}">
                <a16:creationId xmlns:a16="http://schemas.microsoft.com/office/drawing/2014/main" id="{4E2BB5AF-1926-4C52-878D-7F7822B588E5}"/>
              </a:ext>
            </a:extLst>
          </p:cNvPr>
          <p:cNvSpPr>
            <a:spLocks noGrp="1"/>
          </p:cNvSpPr>
          <p:nvPr>
            <p:ph sz="quarter" idx="43"/>
          </p:nvPr>
        </p:nvSpPr>
        <p:spPr>
          <a:xfrm>
            <a:off x="2081212" y="12495534"/>
            <a:ext cx="8640000" cy="6359606"/>
          </a:xfrm>
        </p:spPr>
        <p:txBody>
          <a:bodyPr/>
          <a:lstStyle>
            <a:lvl1pPr>
              <a:lnSpc>
                <a:spcPct val="100000"/>
              </a:lnSpc>
              <a:spcBef>
                <a:spcPts val="1200"/>
              </a:spcBef>
              <a:defRPr sz="3600" b="0" i="0">
                <a:solidFill>
                  <a:schemeClr val="tx1"/>
                </a:solidFill>
              </a:defRPr>
            </a:lvl1pPr>
            <a:lvl2pPr>
              <a:lnSpc>
                <a:spcPct val="100000"/>
              </a:lnSpc>
              <a:spcBef>
                <a:spcPts val="600"/>
              </a:spcBef>
              <a:defRPr/>
            </a:lvl2pPr>
            <a:lvl3pPr marL="717550" indent="-355600">
              <a:lnSpc>
                <a:spcPct val="100000"/>
              </a:lnSpc>
              <a:spcBef>
                <a:spcPts val="300"/>
              </a:spcBef>
              <a:defRPr/>
            </a:lvl3pPr>
            <a:lvl4pPr marL="1079500" indent="-361950">
              <a:lnSpc>
                <a:spcPct val="100000"/>
              </a:lnSpc>
              <a:spcBef>
                <a:spcPts val="300"/>
              </a:spcBef>
              <a:defRPr/>
            </a:lvl4pPr>
            <a:lvl5pPr marL="1435100" indent="-355600">
              <a:lnSpc>
                <a:spcPct val="100000"/>
              </a:lnSpc>
              <a:spcBef>
                <a:spcPts val="300"/>
              </a:spcBef>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4" name="Inhaltsplatzhalter 9">
            <a:extLst>
              <a:ext uri="{FF2B5EF4-FFF2-40B4-BE49-F238E27FC236}">
                <a16:creationId xmlns:a16="http://schemas.microsoft.com/office/drawing/2014/main" id="{E2AB39F6-4079-4E93-B47A-6618EDE623FD}"/>
              </a:ext>
            </a:extLst>
          </p:cNvPr>
          <p:cNvSpPr>
            <a:spLocks noGrp="1"/>
          </p:cNvSpPr>
          <p:nvPr>
            <p:ph sz="quarter" idx="44"/>
          </p:nvPr>
        </p:nvSpPr>
        <p:spPr>
          <a:xfrm>
            <a:off x="12354002" y="12495534"/>
            <a:ext cx="8640000" cy="6359606"/>
          </a:xfrm>
        </p:spPr>
        <p:txBody>
          <a:bodyPr/>
          <a:lstStyle>
            <a:lvl1pPr>
              <a:lnSpc>
                <a:spcPct val="100000"/>
              </a:lnSpc>
              <a:spcBef>
                <a:spcPts val="1200"/>
              </a:spcBef>
              <a:defRPr sz="3600" b="0" i="0">
                <a:solidFill>
                  <a:schemeClr val="tx1"/>
                </a:solidFill>
              </a:defRPr>
            </a:lvl1pPr>
            <a:lvl2pPr>
              <a:lnSpc>
                <a:spcPct val="100000"/>
              </a:lnSpc>
              <a:spcBef>
                <a:spcPts val="600"/>
              </a:spcBef>
              <a:defRPr/>
            </a:lvl2pPr>
            <a:lvl3pPr marL="717550" indent="-355600">
              <a:lnSpc>
                <a:spcPct val="100000"/>
              </a:lnSpc>
              <a:spcBef>
                <a:spcPts val="300"/>
              </a:spcBef>
              <a:defRPr/>
            </a:lvl3pPr>
            <a:lvl4pPr marL="1079500" indent="-361950">
              <a:lnSpc>
                <a:spcPct val="100000"/>
              </a:lnSpc>
              <a:spcBef>
                <a:spcPts val="300"/>
              </a:spcBef>
              <a:defRPr/>
            </a:lvl4pPr>
            <a:lvl5pPr marL="1435100" indent="-355600">
              <a:lnSpc>
                <a:spcPct val="100000"/>
              </a:lnSpc>
              <a:spcBef>
                <a:spcPts val="300"/>
              </a:spcBef>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5" name="Inhaltsplatzhalter 9">
            <a:extLst>
              <a:ext uri="{FF2B5EF4-FFF2-40B4-BE49-F238E27FC236}">
                <a16:creationId xmlns:a16="http://schemas.microsoft.com/office/drawing/2014/main" id="{C9F4B911-E5AB-4615-A86E-5208BC623457}"/>
              </a:ext>
            </a:extLst>
          </p:cNvPr>
          <p:cNvSpPr>
            <a:spLocks noGrp="1"/>
          </p:cNvSpPr>
          <p:nvPr>
            <p:ph sz="quarter" idx="45"/>
          </p:nvPr>
        </p:nvSpPr>
        <p:spPr>
          <a:xfrm>
            <a:off x="12354002" y="20536459"/>
            <a:ext cx="8640000" cy="6359606"/>
          </a:xfrm>
        </p:spPr>
        <p:txBody>
          <a:bodyPr/>
          <a:lstStyle>
            <a:lvl1pPr>
              <a:lnSpc>
                <a:spcPct val="100000"/>
              </a:lnSpc>
              <a:spcBef>
                <a:spcPts val="1200"/>
              </a:spcBef>
              <a:defRPr sz="3600" b="0" i="0">
                <a:solidFill>
                  <a:schemeClr val="tx1"/>
                </a:solidFill>
              </a:defRPr>
            </a:lvl1pPr>
            <a:lvl2pPr>
              <a:lnSpc>
                <a:spcPct val="100000"/>
              </a:lnSpc>
              <a:spcBef>
                <a:spcPts val="600"/>
              </a:spcBef>
              <a:defRPr/>
            </a:lvl2pPr>
            <a:lvl3pPr marL="717550" indent="-355600">
              <a:lnSpc>
                <a:spcPct val="100000"/>
              </a:lnSpc>
              <a:spcBef>
                <a:spcPts val="300"/>
              </a:spcBef>
              <a:defRPr/>
            </a:lvl3pPr>
            <a:lvl4pPr marL="1079500" indent="-361950">
              <a:lnSpc>
                <a:spcPct val="100000"/>
              </a:lnSpc>
              <a:spcBef>
                <a:spcPts val="300"/>
              </a:spcBef>
              <a:defRPr/>
            </a:lvl4pPr>
            <a:lvl5pPr marL="1435100" indent="-355600">
              <a:lnSpc>
                <a:spcPct val="100000"/>
              </a:lnSpc>
              <a:spcBef>
                <a:spcPts val="300"/>
              </a:spcBef>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22" name="Textplatzhalter 6">
            <a:extLst>
              <a:ext uri="{FF2B5EF4-FFF2-40B4-BE49-F238E27FC236}">
                <a16:creationId xmlns:a16="http://schemas.microsoft.com/office/drawing/2014/main" id="{FC9718E3-B68D-4AC3-B329-6061DC9FC95C}"/>
              </a:ext>
            </a:extLst>
          </p:cNvPr>
          <p:cNvSpPr>
            <a:spLocks noGrp="1"/>
          </p:cNvSpPr>
          <p:nvPr>
            <p:ph type="body" sz="quarter" idx="46" hasCustomPrompt="1"/>
          </p:nvPr>
        </p:nvSpPr>
        <p:spPr>
          <a:xfrm>
            <a:off x="12354002" y="27619090"/>
            <a:ext cx="8640000" cy="803856"/>
          </a:xfrm>
        </p:spPr>
        <p:txBody>
          <a:bodyPr/>
          <a:lstStyle>
            <a:lvl1pPr marL="0" marR="0" indent="0" algn="l" defTabSz="3027487" rtl="0" eaLnBrk="1" fontAlgn="auto" latinLnBrk="0" hangingPunct="1">
              <a:lnSpc>
                <a:spcPct val="90000"/>
              </a:lnSpc>
              <a:spcBef>
                <a:spcPts val="3311"/>
              </a:spcBef>
              <a:spcAft>
                <a:spcPts val="0"/>
              </a:spcAft>
              <a:buClrTx/>
              <a:buSzTx/>
              <a:buFont typeface="Arial" panose="020B0604020202020204" pitchFamily="34" charset="0"/>
              <a:buNone/>
              <a:tabLst/>
              <a:defRPr/>
            </a:lvl1pPr>
          </a:lstStyle>
          <a:p>
            <a:pPr marL="0" marR="0" lvl="0" indent="0" algn="l" defTabSz="3027487" rtl="0" eaLnBrk="1" fontAlgn="auto" latinLnBrk="0" hangingPunct="1">
              <a:lnSpc>
                <a:spcPct val="90000"/>
              </a:lnSpc>
              <a:spcBef>
                <a:spcPts val="3311"/>
              </a:spcBef>
              <a:spcAft>
                <a:spcPts val="0"/>
              </a:spcAft>
              <a:buClrTx/>
              <a:buSzTx/>
              <a:buFont typeface="Arial" panose="020B0604020202020204" pitchFamily="34" charset="0"/>
              <a:buNone/>
              <a:tabLst/>
              <a:defRPr/>
            </a:pPr>
            <a:r>
              <a:rPr lang="de-DE" dirty="0" err="1"/>
              <a:t>Opt</a:t>
            </a:r>
            <a:r>
              <a:rPr lang="de-DE" dirty="0"/>
              <a:t>. Weitere Abschnitte</a:t>
            </a:r>
          </a:p>
          <a:p>
            <a:endParaRPr lang="de-DE" dirty="0"/>
          </a:p>
        </p:txBody>
      </p:sp>
      <p:sp>
        <p:nvSpPr>
          <p:cNvPr id="23" name="Inhaltsplatzhalter 9">
            <a:extLst>
              <a:ext uri="{FF2B5EF4-FFF2-40B4-BE49-F238E27FC236}">
                <a16:creationId xmlns:a16="http://schemas.microsoft.com/office/drawing/2014/main" id="{82884ED5-43DD-4065-9852-5E621102FD96}"/>
              </a:ext>
            </a:extLst>
          </p:cNvPr>
          <p:cNvSpPr>
            <a:spLocks noGrp="1"/>
          </p:cNvSpPr>
          <p:nvPr>
            <p:ph sz="quarter" idx="47"/>
          </p:nvPr>
        </p:nvSpPr>
        <p:spPr>
          <a:xfrm>
            <a:off x="12354002" y="28829147"/>
            <a:ext cx="8640000" cy="6359606"/>
          </a:xfrm>
        </p:spPr>
        <p:txBody>
          <a:bodyPr/>
          <a:lstStyle>
            <a:lvl1pPr>
              <a:lnSpc>
                <a:spcPct val="100000"/>
              </a:lnSpc>
              <a:spcBef>
                <a:spcPts val="1200"/>
              </a:spcBef>
              <a:defRPr sz="3600" b="0" i="0">
                <a:solidFill>
                  <a:schemeClr val="tx1"/>
                </a:solidFill>
              </a:defRPr>
            </a:lvl1pPr>
            <a:lvl2pPr>
              <a:lnSpc>
                <a:spcPct val="100000"/>
              </a:lnSpc>
              <a:spcBef>
                <a:spcPts val="600"/>
              </a:spcBef>
              <a:defRPr/>
            </a:lvl2pPr>
            <a:lvl3pPr marL="717550" indent="-355600">
              <a:lnSpc>
                <a:spcPct val="100000"/>
              </a:lnSpc>
              <a:spcBef>
                <a:spcPts val="300"/>
              </a:spcBef>
              <a:defRPr/>
            </a:lvl3pPr>
            <a:lvl4pPr marL="1079500" indent="-361950">
              <a:lnSpc>
                <a:spcPct val="100000"/>
              </a:lnSpc>
              <a:spcBef>
                <a:spcPts val="300"/>
              </a:spcBef>
              <a:defRPr/>
            </a:lvl4pPr>
            <a:lvl5pPr marL="1435100" indent="-355600">
              <a:lnSpc>
                <a:spcPct val="100000"/>
              </a:lnSpc>
              <a:spcBef>
                <a:spcPts val="300"/>
              </a:spcBef>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24" name="Textplatzhalter 15">
            <a:extLst>
              <a:ext uri="{FF2B5EF4-FFF2-40B4-BE49-F238E27FC236}">
                <a16:creationId xmlns:a16="http://schemas.microsoft.com/office/drawing/2014/main" id="{C5BBB176-6715-4EA6-8207-4B0438A172AE}"/>
              </a:ext>
            </a:extLst>
          </p:cNvPr>
          <p:cNvSpPr>
            <a:spLocks noGrp="1"/>
          </p:cNvSpPr>
          <p:nvPr>
            <p:ph type="body" sz="quarter" idx="48" hasCustomPrompt="1"/>
          </p:nvPr>
        </p:nvSpPr>
        <p:spPr>
          <a:xfrm>
            <a:off x="2083312" y="9323551"/>
            <a:ext cx="23462993" cy="669295"/>
          </a:xfrm>
        </p:spPr>
        <p:txBody>
          <a:bodyPr/>
          <a:lstStyle>
            <a:lvl1pPr>
              <a:defRPr b="1" i="0">
                <a:solidFill>
                  <a:schemeClr val="tx1"/>
                </a:solidFill>
              </a:defRPr>
            </a:lvl1pPr>
          </a:lstStyle>
          <a:p>
            <a:pPr lvl="0"/>
            <a:r>
              <a:rPr lang="de-DE" dirty="0"/>
              <a:t>Beteiligte Personen</a:t>
            </a:r>
          </a:p>
          <a:p>
            <a:pPr lvl="0"/>
            <a:endParaRPr lang="de-DE" dirty="0"/>
          </a:p>
        </p:txBody>
      </p:sp>
    </p:spTree>
    <p:extLst>
      <p:ext uri="{BB962C8B-B14F-4D97-AF65-F5344CB8AC3E}">
        <p14:creationId xmlns:p14="http://schemas.microsoft.com/office/powerpoint/2010/main" val="925236696"/>
      </p:ext>
    </p:extLst>
  </p:cSld>
  <p:clrMapOvr>
    <a:masterClrMapping/>
  </p:clrMapOvr>
  <p:extLst mod="1">
    <p:ext uri="{DCECCB84-F9BA-43D5-87BE-67443E8EF086}">
      <p15:sldGuideLst xmlns:p15="http://schemas.microsoft.com/office/powerpoint/2012/main">
        <p15:guide id="1" orient="horz" pos="13481" userDrawn="1">
          <p15:clr>
            <a:srgbClr val="FBAE40"/>
          </p15:clr>
        </p15:guide>
        <p15:guide id="2" pos="9445"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wmf"/><Relationship Id="rId5" Type="http://schemas.openxmlformats.org/officeDocument/2006/relationships/image" Target="../media/image3.emf"/><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endParaRPr lang="de-DE" dirty="0"/>
          </a:p>
        </p:txBody>
      </p:sp>
      <p:sp>
        <p:nvSpPr>
          <p:cNvPr id="3" name="Text Placeholder 2"/>
          <p:cNvSpPr>
            <a:spLocks noGrp="1"/>
          </p:cNvSpPr>
          <p:nvPr>
            <p:ph type="body" idx="1"/>
          </p:nvPr>
        </p:nvSpPr>
        <p:spPr>
          <a:xfrm>
            <a:off x="2081420" y="11432620"/>
            <a:ext cx="26585195" cy="27619880"/>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C8BED779-BE74-45D8-87E8-C27564B295AD}" type="slidenum">
              <a:rPr lang="de-DE" smtClean="0"/>
              <a:t>‹Nr.›</a:t>
            </a:fld>
            <a:endParaRPr lang="de-DE"/>
          </a:p>
        </p:txBody>
      </p:sp>
      <p:pic>
        <p:nvPicPr>
          <p:cNvPr id="9" name="Inhaltsplatzhalter 5">
            <a:extLst>
              <a:ext uri="{FF2B5EF4-FFF2-40B4-BE49-F238E27FC236}">
                <a16:creationId xmlns:a16="http://schemas.microsoft.com/office/drawing/2014/main" id="{2BD5478B-2644-4279-A659-3C7D2E22B8A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5137606" y="-3201429"/>
            <a:ext cx="19927361" cy="19269225"/>
          </a:xfrm>
          <a:prstGeom prst="rect">
            <a:avLst/>
          </a:prstGeom>
        </p:spPr>
      </p:pic>
      <p:pic>
        <p:nvPicPr>
          <p:cNvPr id="11" name="Picture 2">
            <a:extLst>
              <a:ext uri="{FF2B5EF4-FFF2-40B4-BE49-F238E27FC236}">
                <a16:creationId xmlns:a16="http://schemas.microsoft.com/office/drawing/2014/main" id="{97CA371F-7DC6-4104-BDC0-2C9FF47C3A87}"/>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tretch>
            <a:fillRect/>
          </a:stretch>
        </p:blipFill>
        <p:spPr bwMode="auto">
          <a:xfrm>
            <a:off x="7841775" y="39731681"/>
            <a:ext cx="10989169" cy="2520000"/>
          </a:xfrm>
          <a:prstGeom prst="rect">
            <a:avLst/>
          </a:prstGeom>
          <a:noFill/>
          <a:extLst>
            <a:ext uri="{909E8E84-426E-40DD-AFC4-6F175D3DCCD1}">
              <a14:hiddenFill xmlns:a14="http://schemas.microsoft.com/office/drawing/2010/main">
                <a:solidFill>
                  <a:srgbClr val="FFFFFF"/>
                </a:solidFill>
              </a14:hiddenFill>
            </a:ext>
          </a:extLst>
        </p:spPr>
      </p:pic>
      <p:pic>
        <p:nvPicPr>
          <p:cNvPr id="12" name="Grafik 11">
            <a:extLst>
              <a:ext uri="{FF2B5EF4-FFF2-40B4-BE49-F238E27FC236}">
                <a16:creationId xmlns:a16="http://schemas.microsoft.com/office/drawing/2014/main" id="{9197A082-4305-44E7-B767-7FD4D3E0CC1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497849" y="39731681"/>
            <a:ext cx="3029980" cy="2520000"/>
          </a:xfrm>
          <a:prstGeom prst="rect">
            <a:avLst/>
          </a:prstGeom>
        </p:spPr>
      </p:pic>
      <p:pic>
        <p:nvPicPr>
          <p:cNvPr id="13" name="Grafik 12">
            <a:extLst>
              <a:ext uri="{FF2B5EF4-FFF2-40B4-BE49-F238E27FC236}">
                <a16:creationId xmlns:a16="http://schemas.microsoft.com/office/drawing/2014/main" id="{D737C67A-1B8C-410F-849F-E3F907E697A9}"/>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2144890" y="39731681"/>
            <a:ext cx="6521725" cy="2520000"/>
          </a:xfrm>
          <a:prstGeom prst="rect">
            <a:avLst/>
          </a:prstGeom>
        </p:spPr>
      </p:pic>
    </p:spTree>
    <p:extLst>
      <p:ext uri="{BB962C8B-B14F-4D97-AF65-F5344CB8AC3E}">
        <p14:creationId xmlns:p14="http://schemas.microsoft.com/office/powerpoint/2010/main" val="3755611327"/>
      </p:ext>
    </p:extLst>
  </p:cSld>
  <p:clrMap bg1="lt1" tx1="dk1" bg2="lt2" tx2="dk2" accent1="accent1" accent2="accent2" accent3="accent3" accent4="accent4" accent5="accent5" accent6="accent6" hlink="hlink" folHlink="folHlink"/>
  <p:sldLayoutIdLst>
    <p:sldLayoutId id="2147483662" r:id="rId1"/>
  </p:sldLayoutIdLst>
  <p:hf sldNum="0" hdr="0" ftr="0"/>
  <p:txStyles>
    <p:titleStyle>
      <a:lvl1pPr algn="l" defTabSz="3027487" rtl="0" eaLnBrk="1" latinLnBrk="0" hangingPunct="1">
        <a:lnSpc>
          <a:spcPct val="90000"/>
        </a:lnSpc>
        <a:spcBef>
          <a:spcPct val="0"/>
        </a:spcBef>
        <a:buNone/>
        <a:defRPr sz="10000" b="1" kern="1200">
          <a:solidFill>
            <a:srgbClr val="FF0000"/>
          </a:solidFill>
          <a:latin typeface="+mj-lt"/>
          <a:ea typeface="+mj-ea"/>
          <a:cs typeface="+mj-cs"/>
        </a:defRPr>
      </a:lvl1pPr>
    </p:titleStyle>
    <p:bodyStyle>
      <a:lvl1pPr marL="0" indent="0" algn="l" defTabSz="3027487" rtl="0" eaLnBrk="1" latinLnBrk="0" hangingPunct="1">
        <a:lnSpc>
          <a:spcPct val="90000"/>
        </a:lnSpc>
        <a:spcBef>
          <a:spcPts val="3311"/>
        </a:spcBef>
        <a:buFont typeface="Arial" panose="020B0604020202020204" pitchFamily="34" charset="0"/>
        <a:buNone/>
        <a:defRPr sz="5000" b="1" i="1" kern="1200">
          <a:solidFill>
            <a:srgbClr val="0070C0"/>
          </a:solidFill>
          <a:latin typeface="+mn-lt"/>
          <a:ea typeface="+mn-ea"/>
          <a:cs typeface="+mn-cs"/>
        </a:defRPr>
      </a:lvl1pPr>
      <a:lvl2pPr marL="0" indent="0" algn="l" defTabSz="3027487" rtl="0" eaLnBrk="1" latinLnBrk="0" hangingPunct="1">
        <a:lnSpc>
          <a:spcPct val="90000"/>
        </a:lnSpc>
        <a:spcBef>
          <a:spcPts val="1655"/>
        </a:spcBef>
        <a:buFont typeface="Arial" panose="020B0604020202020204" pitchFamily="34" charset="0"/>
        <a:buNone/>
        <a:defRPr sz="3200" kern="1200">
          <a:solidFill>
            <a:schemeClr val="tx1"/>
          </a:solidFill>
          <a:latin typeface="+mn-lt"/>
          <a:ea typeface="+mn-ea"/>
          <a:cs typeface="+mn-cs"/>
        </a:defRPr>
      </a:lvl2pPr>
      <a:lvl3pPr marL="1524000" indent="-755650" algn="l" defTabSz="3027487" rtl="0" eaLnBrk="1" latinLnBrk="0" hangingPunct="1">
        <a:lnSpc>
          <a:spcPct val="90000"/>
        </a:lnSpc>
        <a:spcBef>
          <a:spcPts val="1655"/>
        </a:spcBef>
        <a:buFont typeface="Arial" panose="020B0604020202020204" pitchFamily="34" charset="0"/>
        <a:buChar char="•"/>
        <a:defRPr sz="2800" kern="1200">
          <a:solidFill>
            <a:schemeClr val="tx1"/>
          </a:solidFill>
          <a:latin typeface="+mn-lt"/>
          <a:ea typeface="+mn-ea"/>
          <a:cs typeface="+mn-cs"/>
        </a:defRPr>
      </a:lvl3pPr>
      <a:lvl4pPr marL="2324100" indent="-755650" algn="l" defTabSz="3027487" rtl="0" eaLnBrk="1" latinLnBrk="0" hangingPunct="1">
        <a:lnSpc>
          <a:spcPct val="90000"/>
        </a:lnSpc>
        <a:spcBef>
          <a:spcPts val="1655"/>
        </a:spcBef>
        <a:buFont typeface="Arial" panose="020B0604020202020204" pitchFamily="34" charset="0"/>
        <a:buChar char="•"/>
        <a:defRPr sz="2800" kern="1200">
          <a:solidFill>
            <a:schemeClr val="tx1"/>
          </a:solidFill>
          <a:latin typeface="+mn-lt"/>
          <a:ea typeface="+mn-ea"/>
          <a:cs typeface="+mn-cs"/>
        </a:defRPr>
      </a:lvl4pPr>
      <a:lvl5pPr marL="3140075" indent="-755650" algn="l" defTabSz="3027487" rtl="0" eaLnBrk="1" latinLnBrk="0" hangingPunct="1">
        <a:lnSpc>
          <a:spcPct val="90000"/>
        </a:lnSpc>
        <a:spcBef>
          <a:spcPts val="1655"/>
        </a:spcBef>
        <a:buFont typeface="Arial" panose="020B0604020202020204" pitchFamily="34" charset="0"/>
        <a:buChar char="•"/>
        <a:defRPr sz="280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131EE5-F36D-41E8-90CC-82BD4111D21F}"/>
              </a:ext>
            </a:extLst>
          </p:cNvPr>
          <p:cNvSpPr>
            <a:spLocks noGrp="1"/>
          </p:cNvSpPr>
          <p:nvPr>
            <p:ph type="title"/>
          </p:nvPr>
        </p:nvSpPr>
        <p:spPr/>
        <p:txBody>
          <a:bodyPr/>
          <a:lstStyle/>
          <a:p>
            <a:endParaRPr lang="de-DE"/>
          </a:p>
        </p:txBody>
      </p:sp>
      <p:sp>
        <p:nvSpPr>
          <p:cNvPr id="3" name="Textplatzhalter 2">
            <a:extLst>
              <a:ext uri="{FF2B5EF4-FFF2-40B4-BE49-F238E27FC236}">
                <a16:creationId xmlns:a16="http://schemas.microsoft.com/office/drawing/2014/main" id="{39BD21C9-744C-48A8-87BE-5EED162BBA3D}"/>
              </a:ext>
            </a:extLst>
          </p:cNvPr>
          <p:cNvSpPr>
            <a:spLocks noGrp="1"/>
          </p:cNvSpPr>
          <p:nvPr>
            <p:ph type="body" sz="quarter" idx="13"/>
          </p:nvPr>
        </p:nvSpPr>
        <p:spPr/>
        <p:txBody>
          <a:bodyPr/>
          <a:lstStyle/>
          <a:p>
            <a:endParaRPr lang="de-DE"/>
          </a:p>
        </p:txBody>
      </p:sp>
      <p:sp>
        <p:nvSpPr>
          <p:cNvPr id="4" name="Bildplatzhalter 3">
            <a:extLst>
              <a:ext uri="{FF2B5EF4-FFF2-40B4-BE49-F238E27FC236}">
                <a16:creationId xmlns:a16="http://schemas.microsoft.com/office/drawing/2014/main" id="{47C2EC63-4692-42F7-A03E-15AB51A150BA}"/>
              </a:ext>
            </a:extLst>
          </p:cNvPr>
          <p:cNvSpPr>
            <a:spLocks noGrp="1"/>
          </p:cNvSpPr>
          <p:nvPr>
            <p:ph type="pic" sz="quarter" idx="14"/>
          </p:nvPr>
        </p:nvSpPr>
        <p:spPr/>
      </p:sp>
      <p:sp>
        <p:nvSpPr>
          <p:cNvPr id="5" name="Textplatzhalter 4">
            <a:extLst>
              <a:ext uri="{FF2B5EF4-FFF2-40B4-BE49-F238E27FC236}">
                <a16:creationId xmlns:a16="http://schemas.microsoft.com/office/drawing/2014/main" id="{F9CB9C9C-4A93-4008-B79A-6C362FE747FE}"/>
              </a:ext>
            </a:extLst>
          </p:cNvPr>
          <p:cNvSpPr>
            <a:spLocks noGrp="1"/>
          </p:cNvSpPr>
          <p:nvPr>
            <p:ph type="body" sz="quarter" idx="16"/>
          </p:nvPr>
        </p:nvSpPr>
        <p:spPr/>
        <p:txBody>
          <a:bodyPr/>
          <a:lstStyle/>
          <a:p>
            <a:endParaRPr lang="de-DE"/>
          </a:p>
        </p:txBody>
      </p:sp>
      <p:sp>
        <p:nvSpPr>
          <p:cNvPr id="6" name="Textplatzhalter 5">
            <a:extLst>
              <a:ext uri="{FF2B5EF4-FFF2-40B4-BE49-F238E27FC236}">
                <a16:creationId xmlns:a16="http://schemas.microsoft.com/office/drawing/2014/main" id="{DFC5E7DB-F92B-4CF5-A4B2-03B05FBDBB85}"/>
              </a:ext>
            </a:extLst>
          </p:cNvPr>
          <p:cNvSpPr>
            <a:spLocks noGrp="1"/>
          </p:cNvSpPr>
          <p:nvPr>
            <p:ph type="body" sz="quarter" idx="17"/>
          </p:nvPr>
        </p:nvSpPr>
        <p:spPr/>
        <p:txBody>
          <a:bodyPr/>
          <a:lstStyle/>
          <a:p>
            <a:r>
              <a:rPr lang="de-DE" dirty="0"/>
              <a:t>Forschungsfragen</a:t>
            </a:r>
          </a:p>
          <a:p>
            <a:endParaRPr lang="de-DE" dirty="0"/>
          </a:p>
        </p:txBody>
      </p:sp>
      <p:sp>
        <p:nvSpPr>
          <p:cNvPr id="7" name="Textplatzhalter 6">
            <a:extLst>
              <a:ext uri="{FF2B5EF4-FFF2-40B4-BE49-F238E27FC236}">
                <a16:creationId xmlns:a16="http://schemas.microsoft.com/office/drawing/2014/main" id="{A924E6D6-BF43-46F9-826A-36683C96996F}"/>
              </a:ext>
            </a:extLst>
          </p:cNvPr>
          <p:cNvSpPr>
            <a:spLocks noGrp="1"/>
          </p:cNvSpPr>
          <p:nvPr>
            <p:ph type="body" sz="quarter" idx="28"/>
          </p:nvPr>
        </p:nvSpPr>
        <p:spPr/>
        <p:txBody>
          <a:bodyPr/>
          <a:lstStyle/>
          <a:p>
            <a:endParaRPr lang="de-DE"/>
          </a:p>
        </p:txBody>
      </p:sp>
      <p:sp>
        <p:nvSpPr>
          <p:cNvPr id="8" name="Textplatzhalter 7">
            <a:extLst>
              <a:ext uri="{FF2B5EF4-FFF2-40B4-BE49-F238E27FC236}">
                <a16:creationId xmlns:a16="http://schemas.microsoft.com/office/drawing/2014/main" id="{0AE2E7D6-E812-424D-B1F7-A60E9B1D124D}"/>
              </a:ext>
            </a:extLst>
          </p:cNvPr>
          <p:cNvSpPr>
            <a:spLocks noGrp="1"/>
          </p:cNvSpPr>
          <p:nvPr>
            <p:ph type="body" sz="quarter" idx="29"/>
          </p:nvPr>
        </p:nvSpPr>
        <p:spPr/>
        <p:txBody>
          <a:bodyPr/>
          <a:lstStyle/>
          <a:p>
            <a:r>
              <a:rPr lang="de-DE" dirty="0"/>
              <a:t>Ziele</a:t>
            </a:r>
          </a:p>
          <a:p>
            <a:endParaRPr lang="de-DE" dirty="0"/>
          </a:p>
        </p:txBody>
      </p:sp>
      <p:sp>
        <p:nvSpPr>
          <p:cNvPr id="9" name="Textplatzhalter 8">
            <a:extLst>
              <a:ext uri="{FF2B5EF4-FFF2-40B4-BE49-F238E27FC236}">
                <a16:creationId xmlns:a16="http://schemas.microsoft.com/office/drawing/2014/main" id="{C7754BAB-D380-4325-B103-731519A3CDCA}"/>
              </a:ext>
            </a:extLst>
          </p:cNvPr>
          <p:cNvSpPr>
            <a:spLocks noGrp="1"/>
          </p:cNvSpPr>
          <p:nvPr>
            <p:ph type="body" sz="quarter" idx="31"/>
          </p:nvPr>
        </p:nvSpPr>
        <p:spPr/>
        <p:txBody>
          <a:bodyPr/>
          <a:lstStyle/>
          <a:p>
            <a:r>
              <a:rPr lang="de-DE" dirty="0"/>
              <a:t>Ausgangslage/Motivation </a:t>
            </a:r>
          </a:p>
          <a:p>
            <a:endParaRPr lang="de-DE" dirty="0"/>
          </a:p>
        </p:txBody>
      </p:sp>
      <p:sp>
        <p:nvSpPr>
          <p:cNvPr id="10" name="Textplatzhalter 9">
            <a:extLst>
              <a:ext uri="{FF2B5EF4-FFF2-40B4-BE49-F238E27FC236}">
                <a16:creationId xmlns:a16="http://schemas.microsoft.com/office/drawing/2014/main" id="{E5FA89CA-6E21-4850-9F36-51A772AAEC2B}"/>
              </a:ext>
            </a:extLst>
          </p:cNvPr>
          <p:cNvSpPr>
            <a:spLocks noGrp="1"/>
          </p:cNvSpPr>
          <p:nvPr>
            <p:ph type="body" sz="quarter" idx="33"/>
          </p:nvPr>
        </p:nvSpPr>
        <p:spPr/>
        <p:txBody>
          <a:bodyPr/>
          <a:lstStyle/>
          <a:p>
            <a:endParaRPr lang="de-DE"/>
          </a:p>
        </p:txBody>
      </p:sp>
      <p:sp>
        <p:nvSpPr>
          <p:cNvPr id="11" name="Textplatzhalter 10">
            <a:extLst>
              <a:ext uri="{FF2B5EF4-FFF2-40B4-BE49-F238E27FC236}">
                <a16:creationId xmlns:a16="http://schemas.microsoft.com/office/drawing/2014/main" id="{67D7E852-54E3-4D30-991C-579682F00F4E}"/>
              </a:ext>
            </a:extLst>
          </p:cNvPr>
          <p:cNvSpPr>
            <a:spLocks noGrp="1"/>
          </p:cNvSpPr>
          <p:nvPr>
            <p:ph type="body" sz="quarter" idx="35"/>
          </p:nvPr>
        </p:nvSpPr>
        <p:spPr/>
        <p:txBody>
          <a:bodyPr>
            <a:normAutofit fontScale="92500" lnSpcReduction="10000"/>
          </a:bodyPr>
          <a:lstStyle/>
          <a:p>
            <a:endParaRPr lang="de-DE"/>
          </a:p>
        </p:txBody>
      </p:sp>
      <p:sp>
        <p:nvSpPr>
          <p:cNvPr id="12" name="Textplatzhalter 11">
            <a:extLst>
              <a:ext uri="{FF2B5EF4-FFF2-40B4-BE49-F238E27FC236}">
                <a16:creationId xmlns:a16="http://schemas.microsoft.com/office/drawing/2014/main" id="{3D934A36-7A01-4EFE-814C-033106422373}"/>
              </a:ext>
            </a:extLst>
          </p:cNvPr>
          <p:cNvSpPr>
            <a:spLocks noGrp="1"/>
          </p:cNvSpPr>
          <p:nvPr>
            <p:ph type="body" sz="quarter" idx="36"/>
          </p:nvPr>
        </p:nvSpPr>
        <p:spPr/>
        <p:txBody>
          <a:bodyPr/>
          <a:lstStyle/>
          <a:p>
            <a:endParaRPr lang="de-DE"/>
          </a:p>
        </p:txBody>
      </p:sp>
      <p:sp>
        <p:nvSpPr>
          <p:cNvPr id="13" name="Textplatzhalter 12">
            <a:extLst>
              <a:ext uri="{FF2B5EF4-FFF2-40B4-BE49-F238E27FC236}">
                <a16:creationId xmlns:a16="http://schemas.microsoft.com/office/drawing/2014/main" id="{A606108F-FD8F-4816-8033-E08A25A6A22A}"/>
              </a:ext>
            </a:extLst>
          </p:cNvPr>
          <p:cNvSpPr>
            <a:spLocks noGrp="1"/>
          </p:cNvSpPr>
          <p:nvPr>
            <p:ph type="body" sz="quarter" idx="38"/>
          </p:nvPr>
        </p:nvSpPr>
        <p:spPr/>
        <p:txBody>
          <a:bodyPr/>
          <a:lstStyle/>
          <a:p>
            <a:endParaRPr lang="de-DE" dirty="0"/>
          </a:p>
        </p:txBody>
      </p:sp>
      <p:sp>
        <p:nvSpPr>
          <p:cNvPr id="14" name="Textplatzhalter 13">
            <a:extLst>
              <a:ext uri="{FF2B5EF4-FFF2-40B4-BE49-F238E27FC236}">
                <a16:creationId xmlns:a16="http://schemas.microsoft.com/office/drawing/2014/main" id="{CE133A32-00D9-4970-9EEC-ABDBC71E4ABA}"/>
              </a:ext>
            </a:extLst>
          </p:cNvPr>
          <p:cNvSpPr>
            <a:spLocks noGrp="1"/>
          </p:cNvSpPr>
          <p:nvPr>
            <p:ph type="body" sz="quarter" idx="39"/>
          </p:nvPr>
        </p:nvSpPr>
        <p:spPr/>
        <p:txBody>
          <a:bodyPr/>
          <a:lstStyle/>
          <a:p>
            <a:endParaRPr lang="de-DE"/>
          </a:p>
        </p:txBody>
      </p:sp>
      <p:sp>
        <p:nvSpPr>
          <p:cNvPr id="15" name="Inhaltsplatzhalter 14">
            <a:extLst>
              <a:ext uri="{FF2B5EF4-FFF2-40B4-BE49-F238E27FC236}">
                <a16:creationId xmlns:a16="http://schemas.microsoft.com/office/drawing/2014/main" id="{5076D325-0CC0-49EC-B910-150B53D3EC0F}"/>
              </a:ext>
            </a:extLst>
          </p:cNvPr>
          <p:cNvSpPr>
            <a:spLocks noGrp="1"/>
          </p:cNvSpPr>
          <p:nvPr>
            <p:ph sz="quarter" idx="40"/>
          </p:nvPr>
        </p:nvSpPr>
        <p:spPr/>
        <p:txBody>
          <a:bodyPr/>
          <a:lstStyle/>
          <a:p>
            <a:endParaRPr lang="de-DE"/>
          </a:p>
        </p:txBody>
      </p:sp>
      <p:sp>
        <p:nvSpPr>
          <p:cNvPr id="16" name="Bildplatzhalter 15">
            <a:extLst>
              <a:ext uri="{FF2B5EF4-FFF2-40B4-BE49-F238E27FC236}">
                <a16:creationId xmlns:a16="http://schemas.microsoft.com/office/drawing/2014/main" id="{81C6A6DA-3D5C-49A9-9B04-8C8ED6304CE0}"/>
              </a:ext>
            </a:extLst>
          </p:cNvPr>
          <p:cNvSpPr>
            <a:spLocks noGrp="1"/>
          </p:cNvSpPr>
          <p:nvPr>
            <p:ph type="pic" sz="quarter" idx="41"/>
          </p:nvPr>
        </p:nvSpPr>
        <p:spPr/>
      </p:sp>
      <p:sp>
        <p:nvSpPr>
          <p:cNvPr id="17" name="Inhaltsplatzhalter 16">
            <a:extLst>
              <a:ext uri="{FF2B5EF4-FFF2-40B4-BE49-F238E27FC236}">
                <a16:creationId xmlns:a16="http://schemas.microsoft.com/office/drawing/2014/main" id="{54378787-C16D-45D3-8395-E05F53068CDA}"/>
              </a:ext>
            </a:extLst>
          </p:cNvPr>
          <p:cNvSpPr>
            <a:spLocks noGrp="1"/>
          </p:cNvSpPr>
          <p:nvPr>
            <p:ph sz="quarter" idx="42"/>
          </p:nvPr>
        </p:nvSpPr>
        <p:spPr/>
        <p:txBody>
          <a:bodyPr/>
          <a:lstStyle/>
          <a:p>
            <a:endParaRPr lang="de-DE"/>
          </a:p>
        </p:txBody>
      </p:sp>
      <p:sp>
        <p:nvSpPr>
          <p:cNvPr id="18" name="Inhaltsplatzhalter 17">
            <a:extLst>
              <a:ext uri="{FF2B5EF4-FFF2-40B4-BE49-F238E27FC236}">
                <a16:creationId xmlns:a16="http://schemas.microsoft.com/office/drawing/2014/main" id="{50785FC4-3C04-4779-B4B3-81DCF1EE639E}"/>
              </a:ext>
            </a:extLst>
          </p:cNvPr>
          <p:cNvSpPr>
            <a:spLocks noGrp="1"/>
          </p:cNvSpPr>
          <p:nvPr>
            <p:ph sz="quarter" idx="43"/>
          </p:nvPr>
        </p:nvSpPr>
        <p:spPr/>
        <p:txBody>
          <a:bodyPr/>
          <a:lstStyle/>
          <a:p>
            <a:endParaRPr lang="de-DE"/>
          </a:p>
        </p:txBody>
      </p:sp>
      <p:sp>
        <p:nvSpPr>
          <p:cNvPr id="19" name="Inhaltsplatzhalter 18">
            <a:extLst>
              <a:ext uri="{FF2B5EF4-FFF2-40B4-BE49-F238E27FC236}">
                <a16:creationId xmlns:a16="http://schemas.microsoft.com/office/drawing/2014/main" id="{D832211A-A627-4451-A89C-552A8D793916}"/>
              </a:ext>
            </a:extLst>
          </p:cNvPr>
          <p:cNvSpPr>
            <a:spLocks noGrp="1"/>
          </p:cNvSpPr>
          <p:nvPr>
            <p:ph sz="quarter" idx="44"/>
          </p:nvPr>
        </p:nvSpPr>
        <p:spPr/>
        <p:txBody>
          <a:bodyPr/>
          <a:lstStyle/>
          <a:p>
            <a:endParaRPr lang="de-DE"/>
          </a:p>
        </p:txBody>
      </p:sp>
      <p:sp>
        <p:nvSpPr>
          <p:cNvPr id="20" name="Inhaltsplatzhalter 19">
            <a:extLst>
              <a:ext uri="{FF2B5EF4-FFF2-40B4-BE49-F238E27FC236}">
                <a16:creationId xmlns:a16="http://schemas.microsoft.com/office/drawing/2014/main" id="{8B20AFDA-6519-469E-AED2-AB3AC7902195}"/>
              </a:ext>
            </a:extLst>
          </p:cNvPr>
          <p:cNvSpPr>
            <a:spLocks noGrp="1"/>
          </p:cNvSpPr>
          <p:nvPr>
            <p:ph sz="quarter" idx="45"/>
          </p:nvPr>
        </p:nvSpPr>
        <p:spPr/>
        <p:txBody>
          <a:bodyPr/>
          <a:lstStyle/>
          <a:p>
            <a:endParaRPr lang="de-DE"/>
          </a:p>
        </p:txBody>
      </p:sp>
      <p:sp>
        <p:nvSpPr>
          <p:cNvPr id="21" name="Textplatzhalter 20">
            <a:extLst>
              <a:ext uri="{FF2B5EF4-FFF2-40B4-BE49-F238E27FC236}">
                <a16:creationId xmlns:a16="http://schemas.microsoft.com/office/drawing/2014/main" id="{4C2CC3B8-B917-424D-AA5E-C42D765A459A}"/>
              </a:ext>
            </a:extLst>
          </p:cNvPr>
          <p:cNvSpPr>
            <a:spLocks noGrp="1"/>
          </p:cNvSpPr>
          <p:nvPr>
            <p:ph type="body" sz="quarter" idx="46"/>
          </p:nvPr>
        </p:nvSpPr>
        <p:spPr/>
        <p:txBody>
          <a:bodyPr/>
          <a:lstStyle/>
          <a:p>
            <a:endParaRPr lang="de-DE"/>
          </a:p>
        </p:txBody>
      </p:sp>
      <p:sp>
        <p:nvSpPr>
          <p:cNvPr id="22" name="Inhaltsplatzhalter 21">
            <a:extLst>
              <a:ext uri="{FF2B5EF4-FFF2-40B4-BE49-F238E27FC236}">
                <a16:creationId xmlns:a16="http://schemas.microsoft.com/office/drawing/2014/main" id="{98EC1540-1C08-4575-A059-88D6C19398AF}"/>
              </a:ext>
            </a:extLst>
          </p:cNvPr>
          <p:cNvSpPr>
            <a:spLocks noGrp="1"/>
          </p:cNvSpPr>
          <p:nvPr>
            <p:ph sz="quarter" idx="47"/>
          </p:nvPr>
        </p:nvSpPr>
        <p:spPr/>
        <p:txBody>
          <a:bodyPr/>
          <a:lstStyle/>
          <a:p>
            <a:endParaRPr lang="de-DE"/>
          </a:p>
        </p:txBody>
      </p:sp>
      <p:sp>
        <p:nvSpPr>
          <p:cNvPr id="23" name="Textplatzhalter 22">
            <a:extLst>
              <a:ext uri="{FF2B5EF4-FFF2-40B4-BE49-F238E27FC236}">
                <a16:creationId xmlns:a16="http://schemas.microsoft.com/office/drawing/2014/main" id="{56B1716D-0B47-4E57-BA23-CBBA8E09D019}"/>
              </a:ext>
            </a:extLst>
          </p:cNvPr>
          <p:cNvSpPr>
            <a:spLocks noGrp="1"/>
          </p:cNvSpPr>
          <p:nvPr>
            <p:ph type="body" sz="quarter" idx="48"/>
          </p:nvPr>
        </p:nvSpPr>
        <p:spPr/>
        <p:txBody>
          <a:bodyPr>
            <a:normAutofit fontScale="92500" lnSpcReduction="10000"/>
          </a:bodyPr>
          <a:lstStyle/>
          <a:p>
            <a:endParaRPr lang="de-DE"/>
          </a:p>
        </p:txBody>
      </p:sp>
      <p:sp>
        <p:nvSpPr>
          <p:cNvPr id="24" name="Rechteck 33">
            <a:extLst>
              <a:ext uri="{FF2B5EF4-FFF2-40B4-BE49-F238E27FC236}">
                <a16:creationId xmlns:a16="http://schemas.microsoft.com/office/drawing/2014/main" id="{D6AEA23F-9C79-4717-8768-1FE84A486E82}"/>
              </a:ext>
            </a:extLst>
          </p:cNvPr>
          <p:cNvSpPr/>
          <p:nvPr/>
        </p:nvSpPr>
        <p:spPr>
          <a:xfrm>
            <a:off x="12385325" y="27388168"/>
            <a:ext cx="8608677" cy="7800585"/>
          </a:xfrm>
          <a:custGeom>
            <a:avLst/>
            <a:gdLst>
              <a:gd name="connsiteX0" fmla="*/ 0 w 4823459"/>
              <a:gd name="connsiteY0" fmla="*/ 0 h 1950719"/>
              <a:gd name="connsiteX1" fmla="*/ 4823459 w 4823459"/>
              <a:gd name="connsiteY1" fmla="*/ 0 h 1950719"/>
              <a:gd name="connsiteX2" fmla="*/ 4823459 w 4823459"/>
              <a:gd name="connsiteY2" fmla="*/ 1950719 h 1950719"/>
              <a:gd name="connsiteX3" fmla="*/ 0 w 4823459"/>
              <a:gd name="connsiteY3" fmla="*/ 1950719 h 1950719"/>
              <a:gd name="connsiteX4" fmla="*/ 0 w 4823459"/>
              <a:gd name="connsiteY4" fmla="*/ 0 h 1950719"/>
              <a:gd name="connsiteX0" fmla="*/ 0 w 4823459"/>
              <a:gd name="connsiteY0" fmla="*/ 0 h 1950719"/>
              <a:gd name="connsiteX1" fmla="*/ 4823459 w 4823459"/>
              <a:gd name="connsiteY1" fmla="*/ 0 h 1950719"/>
              <a:gd name="connsiteX2" fmla="*/ 4823459 w 4823459"/>
              <a:gd name="connsiteY2" fmla="*/ 1950719 h 1950719"/>
              <a:gd name="connsiteX3" fmla="*/ 0 w 4823459"/>
              <a:gd name="connsiteY3" fmla="*/ 1950719 h 1950719"/>
              <a:gd name="connsiteX4" fmla="*/ 91440 w 4823459"/>
              <a:gd name="connsiteY4" fmla="*/ 91440 h 1950719"/>
              <a:gd name="connsiteX0" fmla="*/ 0 w 4823459"/>
              <a:gd name="connsiteY0" fmla="*/ 0 h 1950719"/>
              <a:gd name="connsiteX1" fmla="*/ 4823459 w 4823459"/>
              <a:gd name="connsiteY1" fmla="*/ 0 h 1950719"/>
              <a:gd name="connsiteX2" fmla="*/ 4823459 w 4823459"/>
              <a:gd name="connsiteY2" fmla="*/ 1950719 h 1950719"/>
              <a:gd name="connsiteX3" fmla="*/ 0 w 4823459"/>
              <a:gd name="connsiteY3" fmla="*/ 1950719 h 1950719"/>
              <a:gd name="connsiteX0" fmla="*/ 0 w 4823459"/>
              <a:gd name="connsiteY0" fmla="*/ 0 h 1950719"/>
              <a:gd name="connsiteX1" fmla="*/ 4823459 w 4823459"/>
              <a:gd name="connsiteY1" fmla="*/ 0 h 1950719"/>
              <a:gd name="connsiteX2" fmla="*/ 4823459 w 4823459"/>
              <a:gd name="connsiteY2" fmla="*/ 1950719 h 1950719"/>
              <a:gd name="connsiteX3" fmla="*/ 0 w 4823459"/>
              <a:gd name="connsiteY3" fmla="*/ 1950719 h 1950719"/>
              <a:gd name="connsiteX0" fmla="*/ 0 w 4823459"/>
              <a:gd name="connsiteY0" fmla="*/ 0 h 1950719"/>
              <a:gd name="connsiteX1" fmla="*/ 4823459 w 4823459"/>
              <a:gd name="connsiteY1" fmla="*/ 0 h 1950719"/>
              <a:gd name="connsiteX2" fmla="*/ 4823459 w 4823459"/>
              <a:gd name="connsiteY2" fmla="*/ 1950719 h 1950719"/>
              <a:gd name="connsiteX3" fmla="*/ 0 w 4823459"/>
              <a:gd name="connsiteY3" fmla="*/ 1950719 h 1950719"/>
              <a:gd name="connsiteX0" fmla="*/ 0 w 4823459"/>
              <a:gd name="connsiteY0" fmla="*/ 0 h 1950719"/>
              <a:gd name="connsiteX1" fmla="*/ 4823459 w 4823459"/>
              <a:gd name="connsiteY1" fmla="*/ 0 h 1950719"/>
              <a:gd name="connsiteX2" fmla="*/ 4823459 w 4823459"/>
              <a:gd name="connsiteY2" fmla="*/ 1950719 h 1950719"/>
              <a:gd name="connsiteX3" fmla="*/ 0 w 4823459"/>
              <a:gd name="connsiteY3" fmla="*/ 1950719 h 1950719"/>
              <a:gd name="connsiteX0" fmla="*/ 0 w 4823459"/>
              <a:gd name="connsiteY0" fmla="*/ 0 h 1950719"/>
              <a:gd name="connsiteX1" fmla="*/ 4823459 w 4823459"/>
              <a:gd name="connsiteY1" fmla="*/ 0 h 1950719"/>
              <a:gd name="connsiteX2" fmla="*/ 4823459 w 4823459"/>
              <a:gd name="connsiteY2" fmla="*/ 1950719 h 1950719"/>
              <a:gd name="connsiteX3" fmla="*/ 640080 w 4823459"/>
              <a:gd name="connsiteY3" fmla="*/ 1950719 h 1950719"/>
              <a:gd name="connsiteX0" fmla="*/ 0 w 4823459"/>
              <a:gd name="connsiteY0" fmla="*/ 0 h 1950719"/>
              <a:gd name="connsiteX1" fmla="*/ 4823459 w 4823459"/>
              <a:gd name="connsiteY1" fmla="*/ 0 h 1950719"/>
              <a:gd name="connsiteX2" fmla="*/ 4823459 w 4823459"/>
              <a:gd name="connsiteY2" fmla="*/ 1950719 h 1950719"/>
              <a:gd name="connsiteX3" fmla="*/ 640080 w 4823459"/>
              <a:gd name="connsiteY3" fmla="*/ 1950719 h 1950719"/>
              <a:gd name="connsiteX0" fmla="*/ 0 w 4823459"/>
              <a:gd name="connsiteY0" fmla="*/ 0 h 1954178"/>
              <a:gd name="connsiteX1" fmla="*/ 4823459 w 4823459"/>
              <a:gd name="connsiteY1" fmla="*/ 0 h 1954178"/>
              <a:gd name="connsiteX2" fmla="*/ 4823459 w 4823459"/>
              <a:gd name="connsiteY2" fmla="*/ 1950719 h 1954178"/>
              <a:gd name="connsiteX3" fmla="*/ 504842 w 4823459"/>
              <a:gd name="connsiteY3" fmla="*/ 1954178 h 1954178"/>
              <a:gd name="connsiteX0" fmla="*/ 0 w 4823459"/>
              <a:gd name="connsiteY0" fmla="*/ 0 h 1957637"/>
              <a:gd name="connsiteX1" fmla="*/ 4823459 w 4823459"/>
              <a:gd name="connsiteY1" fmla="*/ 0 h 1957637"/>
              <a:gd name="connsiteX2" fmla="*/ 4823459 w 4823459"/>
              <a:gd name="connsiteY2" fmla="*/ 1950719 h 1957637"/>
              <a:gd name="connsiteX3" fmla="*/ 440443 w 4823459"/>
              <a:gd name="connsiteY3" fmla="*/ 1957637 h 1957637"/>
            </a:gdLst>
            <a:ahLst/>
            <a:cxnLst>
              <a:cxn ang="0">
                <a:pos x="connsiteX0" y="connsiteY0"/>
              </a:cxn>
              <a:cxn ang="0">
                <a:pos x="connsiteX1" y="connsiteY1"/>
              </a:cxn>
              <a:cxn ang="0">
                <a:pos x="connsiteX2" y="connsiteY2"/>
              </a:cxn>
              <a:cxn ang="0">
                <a:pos x="connsiteX3" y="connsiteY3"/>
              </a:cxn>
            </a:cxnLst>
            <a:rect l="l" t="t" r="r" b="b"/>
            <a:pathLst>
              <a:path w="4823459" h="1957637">
                <a:moveTo>
                  <a:pt x="0" y="0"/>
                </a:moveTo>
                <a:lnTo>
                  <a:pt x="4823459" y="0"/>
                </a:lnTo>
                <a:lnTo>
                  <a:pt x="4823459" y="1950719"/>
                </a:lnTo>
                <a:lnTo>
                  <a:pt x="440443" y="1957637"/>
                </a:lnTo>
              </a:path>
            </a:pathLst>
          </a:custGeom>
          <a:noFill/>
          <a:ln w="127000">
            <a:solidFill>
              <a:srgbClr val="B810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7601644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Words>
  <Application>Microsoft Office PowerPoint</Application>
  <PresentationFormat>Benutzerdefiniert</PresentationFormat>
  <Paragraphs>3</Paragraphs>
  <Slides>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Calibri Light</vt:lpstr>
      <vt:lpstr>Office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Helene Kruse</dc:creator>
  <cp:lastModifiedBy>Helene Kruse</cp:lastModifiedBy>
  <cp:revision>50</cp:revision>
  <dcterms:created xsi:type="dcterms:W3CDTF">2022-01-13T11:49:22Z</dcterms:created>
  <dcterms:modified xsi:type="dcterms:W3CDTF">2022-01-17T16:04:55Z</dcterms:modified>
</cp:coreProperties>
</file>