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30275213" cy="4280376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Abschnitt ohne Titel" id="{D36FDE55-4181-4B06-A579-43054006CFAA}">
          <p14:sldIdLst>
            <p14:sldId id="25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lene Kruse" initials="H" lastIdx="7" clrIdx="0">
    <p:extLst>
      <p:ext uri="{19B8F6BF-5375-455C-9EA6-DF929625EA0E}">
        <p15:presenceInfo xmlns:p15="http://schemas.microsoft.com/office/powerpoint/2012/main" userId="Helene Krus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B8103B"/>
    <a:srgbClr val="DFE4F3"/>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5133" autoAdjust="0"/>
    <p:restoredTop sz="94660"/>
  </p:normalViewPr>
  <p:slideViewPr>
    <p:cSldViewPr snapToGrid="0">
      <p:cViewPr varScale="1">
        <p:scale>
          <a:sx n="26" d="100"/>
          <a:sy n="26" d="100"/>
        </p:scale>
        <p:origin x="4836" y="2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12-16T15:42:07.597" idx="5">
    <p:pos x="6890" y="8007"/>
    <p:text>Helene Kruse	17.01.2022
Noch ein paar Tipps/Hinweise für die Erstellung des Posters:
1. Das Poster sollte bei der Einreichung eindeutig benannt sein: Ihrname-Poster-TdB2023.ppt
2. Die Anordnung und Größe der einzelnen Abschnitte können Sie gerne Ihren Bedürfnissen anpassen. 
3. Bitte fassen Sie die Poster kurz, damit in der kurzen Zeit möglichst viele Poster besucht werden können.
4. Wenn Sie nur Inhalte/unformatierten Text aus Ihren Vorlagen einfügen, bleibt die Formateinstellung der Textelemente der Postervorlage erhalten.</p:text>
    <p:extLst>
      <p:ext uri="{C676402C-5697-4E1C-873F-D02D1690AC5C}">
        <p15:threadingInfo xmlns:p15="http://schemas.microsoft.com/office/powerpoint/2012/main" timeZoneBias="-60"/>
      </p:ext>
    </p:extLst>
  </p:cm>
  <p:cm authorId="1" dt="2022-12-16T15:42:38.205" idx="7">
    <p:pos x="13200" y="17160"/>
    <p:text>Fokusbox
Mit diesem Gestaltungselement (UDE Corporate design) können Sie einen besonders wichtigen Absatz hervorheben. 
Dazu können Sie die Box verschieben und in der Größe anpssen oder, falls nicht genutzt, natürlich auch löschen.
Weitere Infos zur Fokusbox finden sie hier: 
https://www.uni-due.de/offen-im-denken/fokusbox.php falls die Webseite wieder verfügbar ist.</p:text>
    <p:extLst>
      <p:ext uri="{C676402C-5697-4E1C-873F-D02D1690AC5C}">
        <p15:threadingInfo xmlns:p15="http://schemas.microsoft.com/office/powerpoint/2012/main" timeZoneBias="-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de-DE"/>
          </a:p>
        </p:txBody>
      </p:sp>
      <p:sp>
        <p:nvSpPr>
          <p:cNvPr id="3" name="Datumsplatzhalt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D475C9D-A725-4092-A928-5A2BDD64EBD4}" type="datetimeFigureOut">
              <a:rPr lang="de-DE" smtClean="0"/>
              <a:t>18.12.2023</a:t>
            </a:fld>
            <a:endParaRPr lang="de-DE"/>
          </a:p>
        </p:txBody>
      </p:sp>
      <p:sp>
        <p:nvSpPr>
          <p:cNvPr id="4" name="Folienbildplatzhalter 3"/>
          <p:cNvSpPr>
            <a:spLocks noGrp="1" noRot="1" noChangeAspect="1"/>
          </p:cNvSpPr>
          <p:nvPr>
            <p:ph type="sldImg" idx="2"/>
          </p:nvPr>
        </p:nvSpPr>
        <p:spPr>
          <a:xfrm>
            <a:off x="2328863" y="1279525"/>
            <a:ext cx="2441575" cy="3454400"/>
          </a:xfrm>
          <a:prstGeom prst="rect">
            <a:avLst/>
          </a:prstGeom>
          <a:noFill/>
          <a:ln w="12700">
            <a:solidFill>
              <a:prstClr val="black"/>
            </a:solidFill>
          </a:ln>
        </p:spPr>
        <p:txBody>
          <a:bodyPr vert="horz" lIns="99048" tIns="49524" rIns="99048" bIns="49524" rtlCol="0" anchor="ctr"/>
          <a:lstStyle/>
          <a:p>
            <a:endParaRPr lang="de-DE"/>
          </a:p>
        </p:txBody>
      </p:sp>
      <p:sp>
        <p:nvSpPr>
          <p:cNvPr id="5" name="Notizenplatzhalt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de-DE"/>
          </a:p>
        </p:txBody>
      </p:sp>
      <p:sp>
        <p:nvSpPr>
          <p:cNvPr id="7" name="Foliennummernplatzhalt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2D22A5D6-214A-427D-B59B-7195AE3C4649}" type="slidenum">
              <a:rPr lang="de-DE" smtClean="0"/>
              <a:t>‹Nr.›</a:t>
            </a:fld>
            <a:endParaRPr lang="de-DE"/>
          </a:p>
        </p:txBody>
      </p:sp>
    </p:spTree>
    <p:extLst>
      <p:ext uri="{BB962C8B-B14F-4D97-AF65-F5344CB8AC3E}">
        <p14:creationId xmlns:p14="http://schemas.microsoft.com/office/powerpoint/2010/main" val="781086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81212" y="2545613"/>
            <a:ext cx="15368379" cy="4883887"/>
          </a:xfrm>
        </p:spPr>
        <p:txBody>
          <a:bodyPr/>
          <a:lstStyle>
            <a:lvl1pPr>
              <a:defRPr/>
            </a:lvl1pPr>
          </a:lstStyle>
          <a:p>
            <a:r>
              <a:rPr lang="de-DE" dirty="0"/>
              <a:t>Ihr Projekttitel</a:t>
            </a:r>
            <a:endParaRPr lang="en-US" dirty="0"/>
          </a:p>
        </p:txBody>
      </p:sp>
      <p:sp>
        <p:nvSpPr>
          <p:cNvPr id="8" name="Textplatzhalter 7">
            <a:extLst>
              <a:ext uri="{FF2B5EF4-FFF2-40B4-BE49-F238E27FC236}">
                <a16:creationId xmlns:a16="http://schemas.microsoft.com/office/drawing/2014/main" id="{E2DFD7D1-1C9C-497B-A577-923E5E7EC8C2}"/>
              </a:ext>
            </a:extLst>
          </p:cNvPr>
          <p:cNvSpPr>
            <a:spLocks noGrp="1"/>
          </p:cNvSpPr>
          <p:nvPr>
            <p:ph type="body" sz="quarter" idx="13" hasCustomPrompt="1"/>
          </p:nvPr>
        </p:nvSpPr>
        <p:spPr>
          <a:xfrm>
            <a:off x="2081212" y="7887698"/>
            <a:ext cx="23462993" cy="1374775"/>
          </a:xfrm>
        </p:spPr>
        <p:txBody>
          <a:bodyPr/>
          <a:lstStyle>
            <a:lvl1pPr>
              <a:defRPr sz="8800" i="0">
                <a:solidFill>
                  <a:schemeClr val="tx1"/>
                </a:solidFill>
              </a:defRPr>
            </a:lvl1pPr>
          </a:lstStyle>
          <a:p>
            <a:pPr lvl="0"/>
            <a:r>
              <a:rPr lang="de-DE" dirty="0"/>
              <a:t>Name des IZfB-Forschungsschwerpunkt</a:t>
            </a:r>
          </a:p>
        </p:txBody>
      </p:sp>
      <p:sp>
        <p:nvSpPr>
          <p:cNvPr id="12" name="Bildplatzhalter 11">
            <a:extLst>
              <a:ext uri="{FF2B5EF4-FFF2-40B4-BE49-F238E27FC236}">
                <a16:creationId xmlns:a16="http://schemas.microsoft.com/office/drawing/2014/main" id="{4B1C4F33-4AB6-4506-83C9-0D097F95FA02}"/>
              </a:ext>
            </a:extLst>
          </p:cNvPr>
          <p:cNvSpPr>
            <a:spLocks noGrp="1" noChangeAspect="1"/>
          </p:cNvSpPr>
          <p:nvPr>
            <p:ph type="pic" sz="quarter" idx="14"/>
          </p:nvPr>
        </p:nvSpPr>
        <p:spPr>
          <a:xfrm>
            <a:off x="22268205" y="35861552"/>
            <a:ext cx="2160000" cy="2880000"/>
          </a:xfrm>
        </p:spPr>
        <p:txBody>
          <a:bodyPr>
            <a:normAutofit/>
          </a:bodyPr>
          <a:lstStyle>
            <a:lvl1pPr>
              <a:defRPr sz="2800" b="0" i="0">
                <a:solidFill>
                  <a:schemeClr val="tx1"/>
                </a:solidFill>
              </a:defRPr>
            </a:lvl1pPr>
          </a:lstStyle>
          <a:p>
            <a:endParaRPr lang="de-DE" dirty="0"/>
          </a:p>
        </p:txBody>
      </p:sp>
      <p:sp>
        <p:nvSpPr>
          <p:cNvPr id="16" name="Textplatzhalter 15">
            <a:extLst>
              <a:ext uri="{FF2B5EF4-FFF2-40B4-BE49-F238E27FC236}">
                <a16:creationId xmlns:a16="http://schemas.microsoft.com/office/drawing/2014/main" id="{F5E16270-1E87-4BF0-AFB8-617B4E3C0545}"/>
              </a:ext>
            </a:extLst>
          </p:cNvPr>
          <p:cNvSpPr>
            <a:spLocks noGrp="1"/>
          </p:cNvSpPr>
          <p:nvPr>
            <p:ph type="body" sz="quarter" idx="16" hasCustomPrompt="1"/>
          </p:nvPr>
        </p:nvSpPr>
        <p:spPr>
          <a:xfrm>
            <a:off x="22249667" y="35944482"/>
            <a:ext cx="6552000" cy="803856"/>
          </a:xfrm>
        </p:spPr>
        <p:txBody>
          <a:bodyPr/>
          <a:lstStyle>
            <a:lvl1pPr>
              <a:defRPr/>
            </a:lvl1pPr>
          </a:lstStyle>
          <a:p>
            <a:pPr lvl="0"/>
            <a:r>
              <a:rPr lang="de-DE" dirty="0"/>
              <a:t>Kontakt</a:t>
            </a:r>
          </a:p>
        </p:txBody>
      </p:sp>
      <p:sp>
        <p:nvSpPr>
          <p:cNvPr id="17" name="Textplatzhalter 6">
            <a:extLst>
              <a:ext uri="{FF2B5EF4-FFF2-40B4-BE49-F238E27FC236}">
                <a16:creationId xmlns:a16="http://schemas.microsoft.com/office/drawing/2014/main" id="{FF4A4342-E9AA-4D3C-B1A0-7D78B2082CE6}"/>
              </a:ext>
            </a:extLst>
          </p:cNvPr>
          <p:cNvSpPr>
            <a:spLocks noGrp="1"/>
          </p:cNvSpPr>
          <p:nvPr>
            <p:ph type="body" sz="quarter" idx="17"/>
          </p:nvPr>
        </p:nvSpPr>
        <p:spPr>
          <a:xfrm>
            <a:off x="12354002" y="11401673"/>
            <a:ext cx="8640000" cy="803856"/>
          </a:xfrm>
        </p:spPr>
        <p:txBody>
          <a:bodyPr/>
          <a:lstStyle/>
          <a:p>
            <a:endParaRPr lang="de-DE" dirty="0"/>
          </a:p>
        </p:txBody>
      </p:sp>
      <p:sp>
        <p:nvSpPr>
          <p:cNvPr id="30" name="Textplatzhalter 13">
            <a:extLst>
              <a:ext uri="{FF2B5EF4-FFF2-40B4-BE49-F238E27FC236}">
                <a16:creationId xmlns:a16="http://schemas.microsoft.com/office/drawing/2014/main" id="{CD1A278D-0352-49C3-BC9F-B74C80375097}"/>
              </a:ext>
            </a:extLst>
          </p:cNvPr>
          <p:cNvSpPr>
            <a:spLocks noGrp="1"/>
          </p:cNvSpPr>
          <p:nvPr>
            <p:ph type="body" sz="quarter" idx="28" hasCustomPrompt="1"/>
          </p:nvPr>
        </p:nvSpPr>
        <p:spPr>
          <a:xfrm>
            <a:off x="24433230" y="35861552"/>
            <a:ext cx="4320000" cy="2880000"/>
          </a:xfrm>
        </p:spPr>
        <p:txBody>
          <a:bodyPr/>
          <a:lstStyle>
            <a:lvl1pPr>
              <a:lnSpc>
                <a:spcPct val="100000"/>
              </a:lnSpc>
              <a:spcBef>
                <a:spcPts val="600"/>
              </a:spcBef>
              <a:defRPr sz="2800" b="0" i="0">
                <a:solidFill>
                  <a:schemeClr val="tx1"/>
                </a:solidFill>
              </a:defRPr>
            </a:lvl1pPr>
            <a:lvl3pPr marL="711200" indent="-347663">
              <a:defRPr/>
            </a:lvl3pPr>
            <a:lvl4pPr marL="1074738" indent="-363538">
              <a:defRPr/>
            </a:lvl4pPr>
            <a:lvl5pPr marL="1436688" indent="-361950">
              <a:defRPr/>
            </a:lvl5pPr>
          </a:lstStyle>
          <a:p>
            <a:pPr lvl="0"/>
            <a:r>
              <a:rPr lang="de-DE" dirty="0"/>
              <a:t>Kontaktdaten des Ansprechpartners</a:t>
            </a:r>
          </a:p>
        </p:txBody>
      </p:sp>
      <p:sp>
        <p:nvSpPr>
          <p:cNvPr id="31" name="Textplatzhalter 6">
            <a:extLst>
              <a:ext uri="{FF2B5EF4-FFF2-40B4-BE49-F238E27FC236}">
                <a16:creationId xmlns:a16="http://schemas.microsoft.com/office/drawing/2014/main" id="{F083BC36-2051-4A07-B644-4485B90A96DC}"/>
              </a:ext>
            </a:extLst>
          </p:cNvPr>
          <p:cNvSpPr>
            <a:spLocks noGrp="1"/>
          </p:cNvSpPr>
          <p:nvPr>
            <p:ph type="body" sz="quarter" idx="29"/>
          </p:nvPr>
        </p:nvSpPr>
        <p:spPr>
          <a:xfrm>
            <a:off x="2081212" y="19471371"/>
            <a:ext cx="8640000" cy="803856"/>
          </a:xfrm>
        </p:spPr>
        <p:txBody>
          <a:bodyPr/>
          <a:lstStyle/>
          <a:p>
            <a:endParaRPr lang="de-DE" dirty="0"/>
          </a:p>
        </p:txBody>
      </p:sp>
      <p:sp>
        <p:nvSpPr>
          <p:cNvPr id="33" name="Textplatzhalter 6">
            <a:extLst>
              <a:ext uri="{FF2B5EF4-FFF2-40B4-BE49-F238E27FC236}">
                <a16:creationId xmlns:a16="http://schemas.microsoft.com/office/drawing/2014/main" id="{3685A861-B6DA-4549-B183-D1F1EFBB3692}"/>
              </a:ext>
            </a:extLst>
          </p:cNvPr>
          <p:cNvSpPr>
            <a:spLocks noGrp="1"/>
          </p:cNvSpPr>
          <p:nvPr>
            <p:ph type="body" sz="quarter" idx="31"/>
          </p:nvPr>
        </p:nvSpPr>
        <p:spPr>
          <a:xfrm>
            <a:off x="2081212" y="11405316"/>
            <a:ext cx="8640000" cy="803856"/>
          </a:xfrm>
        </p:spPr>
        <p:txBody>
          <a:bodyPr/>
          <a:lstStyle/>
          <a:p>
            <a:endParaRPr lang="de-DE" dirty="0"/>
          </a:p>
        </p:txBody>
      </p:sp>
      <p:sp>
        <p:nvSpPr>
          <p:cNvPr id="35" name="Textplatzhalter 6">
            <a:extLst>
              <a:ext uri="{FF2B5EF4-FFF2-40B4-BE49-F238E27FC236}">
                <a16:creationId xmlns:a16="http://schemas.microsoft.com/office/drawing/2014/main" id="{70588E9E-B118-45B5-AFB2-1C09073D34F5}"/>
              </a:ext>
            </a:extLst>
          </p:cNvPr>
          <p:cNvSpPr>
            <a:spLocks noGrp="1"/>
          </p:cNvSpPr>
          <p:nvPr>
            <p:ph type="body" sz="quarter" idx="33" hasCustomPrompt="1"/>
          </p:nvPr>
        </p:nvSpPr>
        <p:spPr>
          <a:xfrm>
            <a:off x="2081212" y="27619090"/>
            <a:ext cx="8640000" cy="803856"/>
          </a:xfrm>
        </p:spPr>
        <p:txBody>
          <a:bodyPr/>
          <a:lstStyle>
            <a:lvl1pPr>
              <a:defRPr/>
            </a:lvl1pPr>
          </a:lstStyle>
          <a:p>
            <a:r>
              <a:rPr lang="de-DE" dirty="0" err="1"/>
              <a:t>Opt</a:t>
            </a:r>
            <a:r>
              <a:rPr lang="de-DE" dirty="0"/>
              <a:t>. Weitere Abschnitte</a:t>
            </a:r>
          </a:p>
        </p:txBody>
      </p:sp>
      <p:sp>
        <p:nvSpPr>
          <p:cNvPr id="37" name="Textplatzhalter 15">
            <a:extLst>
              <a:ext uri="{FF2B5EF4-FFF2-40B4-BE49-F238E27FC236}">
                <a16:creationId xmlns:a16="http://schemas.microsoft.com/office/drawing/2014/main" id="{7B6FA33B-3E68-4CA0-9958-7BE9C2311C1C}"/>
              </a:ext>
            </a:extLst>
          </p:cNvPr>
          <p:cNvSpPr>
            <a:spLocks noGrp="1"/>
          </p:cNvSpPr>
          <p:nvPr>
            <p:ph type="body" sz="quarter" idx="35" hasCustomPrompt="1"/>
          </p:nvPr>
        </p:nvSpPr>
        <p:spPr>
          <a:xfrm>
            <a:off x="2081212" y="10270786"/>
            <a:ext cx="23462993" cy="669295"/>
          </a:xfrm>
        </p:spPr>
        <p:txBody>
          <a:bodyPr/>
          <a:lstStyle>
            <a:lvl1pPr>
              <a:defRPr b="0" i="0">
                <a:solidFill>
                  <a:schemeClr val="tx1"/>
                </a:solidFill>
              </a:defRPr>
            </a:lvl1pPr>
          </a:lstStyle>
          <a:p>
            <a:pPr lvl="0"/>
            <a:r>
              <a:rPr lang="de-DE" dirty="0"/>
              <a:t>Beteiligte Arbeitsbereiche</a:t>
            </a:r>
          </a:p>
          <a:p>
            <a:pPr lvl="0"/>
            <a:endParaRPr lang="de-DE" dirty="0"/>
          </a:p>
        </p:txBody>
      </p:sp>
      <p:sp>
        <p:nvSpPr>
          <p:cNvPr id="39" name="Textplatzhalter 6">
            <a:extLst>
              <a:ext uri="{FF2B5EF4-FFF2-40B4-BE49-F238E27FC236}">
                <a16:creationId xmlns:a16="http://schemas.microsoft.com/office/drawing/2014/main" id="{88A96D6D-C2E3-4209-878C-7E6D47F877B2}"/>
              </a:ext>
            </a:extLst>
          </p:cNvPr>
          <p:cNvSpPr>
            <a:spLocks noGrp="1"/>
          </p:cNvSpPr>
          <p:nvPr>
            <p:ph type="body" sz="quarter" idx="36" hasCustomPrompt="1"/>
          </p:nvPr>
        </p:nvSpPr>
        <p:spPr>
          <a:xfrm>
            <a:off x="12354002" y="19467728"/>
            <a:ext cx="8640000" cy="803856"/>
          </a:xfrm>
        </p:spPr>
        <p:txBody>
          <a:bodyPr/>
          <a:lstStyle>
            <a:lvl1pPr marL="0" marR="0" indent="0" algn="l" defTabSz="3027487" rtl="0" eaLnBrk="1" fontAlgn="auto" latinLnBrk="0" hangingPunct="1">
              <a:lnSpc>
                <a:spcPct val="90000"/>
              </a:lnSpc>
              <a:spcBef>
                <a:spcPts val="3311"/>
              </a:spcBef>
              <a:spcAft>
                <a:spcPts val="0"/>
              </a:spcAft>
              <a:buClrTx/>
              <a:buSzTx/>
              <a:buFont typeface="Arial" panose="020B0604020202020204" pitchFamily="34" charset="0"/>
              <a:buNone/>
              <a:tabLst/>
              <a:defRPr/>
            </a:lvl1pPr>
          </a:lstStyle>
          <a:p>
            <a:pPr marL="0" marR="0" lvl="0" indent="0" algn="l" defTabSz="3027487" rtl="0" eaLnBrk="1" fontAlgn="auto" latinLnBrk="0" hangingPunct="1">
              <a:lnSpc>
                <a:spcPct val="90000"/>
              </a:lnSpc>
              <a:spcBef>
                <a:spcPts val="3311"/>
              </a:spcBef>
              <a:spcAft>
                <a:spcPts val="0"/>
              </a:spcAft>
              <a:buClrTx/>
              <a:buSzTx/>
              <a:buFont typeface="Arial" panose="020B0604020202020204" pitchFamily="34" charset="0"/>
              <a:buNone/>
              <a:tabLst/>
              <a:defRPr/>
            </a:pPr>
            <a:r>
              <a:rPr lang="de-DE" dirty="0" err="1"/>
              <a:t>Opt</a:t>
            </a:r>
            <a:r>
              <a:rPr lang="de-DE" dirty="0"/>
              <a:t>. Weitere Abschnitte</a:t>
            </a:r>
          </a:p>
          <a:p>
            <a:endParaRPr lang="de-DE" dirty="0"/>
          </a:p>
        </p:txBody>
      </p:sp>
      <p:sp>
        <p:nvSpPr>
          <p:cNvPr id="41" name="Textplatzhalter 6">
            <a:extLst>
              <a:ext uri="{FF2B5EF4-FFF2-40B4-BE49-F238E27FC236}">
                <a16:creationId xmlns:a16="http://schemas.microsoft.com/office/drawing/2014/main" id="{0C34ACFB-6735-4D5A-B5FD-04A6765B5AB0}"/>
              </a:ext>
            </a:extLst>
          </p:cNvPr>
          <p:cNvSpPr>
            <a:spLocks noGrp="1"/>
          </p:cNvSpPr>
          <p:nvPr>
            <p:ph type="body" sz="quarter" idx="38" hasCustomPrompt="1"/>
          </p:nvPr>
        </p:nvSpPr>
        <p:spPr>
          <a:xfrm>
            <a:off x="22268205" y="21551270"/>
            <a:ext cx="6480000" cy="803856"/>
          </a:xfrm>
        </p:spPr>
        <p:txBody>
          <a:bodyPr/>
          <a:lstStyle>
            <a:lvl1pPr>
              <a:defRPr/>
            </a:lvl1pPr>
          </a:lstStyle>
          <a:p>
            <a:r>
              <a:rPr lang="de-DE" dirty="0"/>
              <a:t>Allg. </a:t>
            </a:r>
            <a:r>
              <a:rPr lang="de-DE" dirty="0" err="1"/>
              <a:t>Projektbeschr</a:t>
            </a:r>
            <a:r>
              <a:rPr lang="de-DE" dirty="0"/>
              <a:t>.</a:t>
            </a:r>
          </a:p>
        </p:txBody>
      </p:sp>
      <p:sp>
        <p:nvSpPr>
          <p:cNvPr id="42" name="Textplatzhalter 13">
            <a:extLst>
              <a:ext uri="{FF2B5EF4-FFF2-40B4-BE49-F238E27FC236}">
                <a16:creationId xmlns:a16="http://schemas.microsoft.com/office/drawing/2014/main" id="{D95BC298-1D2D-4877-B586-25A9EAA34356}"/>
              </a:ext>
            </a:extLst>
          </p:cNvPr>
          <p:cNvSpPr>
            <a:spLocks noGrp="1"/>
          </p:cNvSpPr>
          <p:nvPr>
            <p:ph type="body" sz="quarter" idx="39"/>
          </p:nvPr>
        </p:nvSpPr>
        <p:spPr>
          <a:xfrm>
            <a:off x="22340205" y="22620001"/>
            <a:ext cx="6552000" cy="11477937"/>
          </a:xfrm>
        </p:spPr>
        <p:txBody>
          <a:bodyPr/>
          <a:lstStyle>
            <a:lvl1pPr>
              <a:defRPr sz="3600" b="0" i="0">
                <a:solidFill>
                  <a:schemeClr val="tx1"/>
                </a:solidFill>
              </a:defRPr>
            </a:lvl1pPr>
            <a:lvl3pPr marL="711200" indent="-347663">
              <a:lnSpc>
                <a:spcPct val="100000"/>
              </a:lnSpc>
              <a:spcBef>
                <a:spcPts val="0"/>
              </a:spcBef>
              <a:defRPr/>
            </a:lvl3pPr>
            <a:lvl4pPr marL="1074738" indent="-363538">
              <a:lnSpc>
                <a:spcPct val="100000"/>
              </a:lnSpc>
              <a:spcBef>
                <a:spcPts val="0"/>
              </a:spcBef>
              <a:defRPr/>
            </a:lvl4pPr>
            <a:lvl5pPr marL="1436688" indent="-361950">
              <a:lnSpc>
                <a:spcPct val="100000"/>
              </a:lnSpc>
              <a:spcBef>
                <a:spcPts val="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0" name="Inhaltsplatzhalter 9">
            <a:extLst>
              <a:ext uri="{FF2B5EF4-FFF2-40B4-BE49-F238E27FC236}">
                <a16:creationId xmlns:a16="http://schemas.microsoft.com/office/drawing/2014/main" id="{52B89F5F-E32B-4533-B01A-AF990ED355D4}"/>
              </a:ext>
            </a:extLst>
          </p:cNvPr>
          <p:cNvSpPr>
            <a:spLocks noGrp="1"/>
          </p:cNvSpPr>
          <p:nvPr>
            <p:ph sz="quarter" idx="40"/>
          </p:nvPr>
        </p:nvSpPr>
        <p:spPr>
          <a:xfrm>
            <a:off x="2081212" y="28829147"/>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13" name="Bildplatzhalter 12">
            <a:extLst>
              <a:ext uri="{FF2B5EF4-FFF2-40B4-BE49-F238E27FC236}">
                <a16:creationId xmlns:a16="http://schemas.microsoft.com/office/drawing/2014/main" id="{E1EE67C7-1AB2-4314-82BB-4C91E7708416}"/>
              </a:ext>
            </a:extLst>
          </p:cNvPr>
          <p:cNvSpPr>
            <a:spLocks noGrp="1"/>
          </p:cNvSpPr>
          <p:nvPr>
            <p:ph type="pic" sz="quarter" idx="41" hasCustomPrompt="1"/>
          </p:nvPr>
        </p:nvSpPr>
        <p:spPr>
          <a:xfrm>
            <a:off x="22268205" y="15282863"/>
            <a:ext cx="4351337" cy="4297362"/>
          </a:xfrm>
        </p:spPr>
        <p:txBody>
          <a:bodyPr>
            <a:normAutofit/>
          </a:bodyPr>
          <a:lstStyle>
            <a:lvl1pPr>
              <a:defRPr sz="2800" b="0" i="0" baseline="0">
                <a:solidFill>
                  <a:schemeClr val="tx1"/>
                </a:solidFill>
              </a:defRPr>
            </a:lvl1pPr>
          </a:lstStyle>
          <a:p>
            <a:r>
              <a:rPr lang="de-DE" dirty="0" err="1"/>
              <a:t>Optional:Projektlogo</a:t>
            </a:r>
            <a:r>
              <a:rPr lang="de-DE" dirty="0"/>
              <a:t>/ und oder Logo des Drittmittelgebers</a:t>
            </a:r>
          </a:p>
        </p:txBody>
      </p:sp>
      <p:sp>
        <p:nvSpPr>
          <p:cNvPr id="38" name="Inhaltsplatzhalter 9">
            <a:extLst>
              <a:ext uri="{FF2B5EF4-FFF2-40B4-BE49-F238E27FC236}">
                <a16:creationId xmlns:a16="http://schemas.microsoft.com/office/drawing/2014/main" id="{39AABE81-BD08-4630-9DBE-E8D69AC60BB3}"/>
              </a:ext>
            </a:extLst>
          </p:cNvPr>
          <p:cNvSpPr>
            <a:spLocks noGrp="1"/>
          </p:cNvSpPr>
          <p:nvPr>
            <p:ph sz="quarter" idx="42"/>
          </p:nvPr>
        </p:nvSpPr>
        <p:spPr>
          <a:xfrm>
            <a:off x="2081212" y="20536459"/>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3" name="Inhaltsplatzhalter 9">
            <a:extLst>
              <a:ext uri="{FF2B5EF4-FFF2-40B4-BE49-F238E27FC236}">
                <a16:creationId xmlns:a16="http://schemas.microsoft.com/office/drawing/2014/main" id="{4E2BB5AF-1926-4C52-878D-7F7822B588E5}"/>
              </a:ext>
            </a:extLst>
          </p:cNvPr>
          <p:cNvSpPr>
            <a:spLocks noGrp="1"/>
          </p:cNvSpPr>
          <p:nvPr>
            <p:ph sz="quarter" idx="43"/>
          </p:nvPr>
        </p:nvSpPr>
        <p:spPr>
          <a:xfrm>
            <a:off x="2081212" y="12495534"/>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4" name="Inhaltsplatzhalter 9">
            <a:extLst>
              <a:ext uri="{FF2B5EF4-FFF2-40B4-BE49-F238E27FC236}">
                <a16:creationId xmlns:a16="http://schemas.microsoft.com/office/drawing/2014/main" id="{E2AB39F6-4079-4E93-B47A-6618EDE623FD}"/>
              </a:ext>
            </a:extLst>
          </p:cNvPr>
          <p:cNvSpPr>
            <a:spLocks noGrp="1"/>
          </p:cNvSpPr>
          <p:nvPr>
            <p:ph sz="quarter" idx="44"/>
          </p:nvPr>
        </p:nvSpPr>
        <p:spPr>
          <a:xfrm>
            <a:off x="12354002" y="12495534"/>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5" name="Inhaltsplatzhalter 9">
            <a:extLst>
              <a:ext uri="{FF2B5EF4-FFF2-40B4-BE49-F238E27FC236}">
                <a16:creationId xmlns:a16="http://schemas.microsoft.com/office/drawing/2014/main" id="{C9F4B911-E5AB-4615-A86E-5208BC623457}"/>
              </a:ext>
            </a:extLst>
          </p:cNvPr>
          <p:cNvSpPr>
            <a:spLocks noGrp="1"/>
          </p:cNvSpPr>
          <p:nvPr>
            <p:ph sz="quarter" idx="45"/>
          </p:nvPr>
        </p:nvSpPr>
        <p:spPr>
          <a:xfrm>
            <a:off x="12354002" y="20536459"/>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2" name="Textplatzhalter 6">
            <a:extLst>
              <a:ext uri="{FF2B5EF4-FFF2-40B4-BE49-F238E27FC236}">
                <a16:creationId xmlns:a16="http://schemas.microsoft.com/office/drawing/2014/main" id="{FC9718E3-B68D-4AC3-B329-6061DC9FC95C}"/>
              </a:ext>
            </a:extLst>
          </p:cNvPr>
          <p:cNvSpPr>
            <a:spLocks noGrp="1"/>
          </p:cNvSpPr>
          <p:nvPr>
            <p:ph type="body" sz="quarter" idx="46" hasCustomPrompt="1"/>
          </p:nvPr>
        </p:nvSpPr>
        <p:spPr>
          <a:xfrm>
            <a:off x="12354002" y="27619090"/>
            <a:ext cx="8640000" cy="803856"/>
          </a:xfrm>
        </p:spPr>
        <p:txBody>
          <a:bodyPr/>
          <a:lstStyle>
            <a:lvl1pPr marL="0" marR="0" indent="0" algn="l" defTabSz="3027487" rtl="0" eaLnBrk="1" fontAlgn="auto" latinLnBrk="0" hangingPunct="1">
              <a:lnSpc>
                <a:spcPct val="90000"/>
              </a:lnSpc>
              <a:spcBef>
                <a:spcPts val="3311"/>
              </a:spcBef>
              <a:spcAft>
                <a:spcPts val="0"/>
              </a:spcAft>
              <a:buClrTx/>
              <a:buSzTx/>
              <a:buFont typeface="Arial" panose="020B0604020202020204" pitchFamily="34" charset="0"/>
              <a:buNone/>
              <a:tabLst/>
              <a:defRPr/>
            </a:lvl1pPr>
          </a:lstStyle>
          <a:p>
            <a:pPr marL="0" marR="0" lvl="0" indent="0" algn="l" defTabSz="3027487" rtl="0" eaLnBrk="1" fontAlgn="auto" latinLnBrk="0" hangingPunct="1">
              <a:lnSpc>
                <a:spcPct val="90000"/>
              </a:lnSpc>
              <a:spcBef>
                <a:spcPts val="3311"/>
              </a:spcBef>
              <a:spcAft>
                <a:spcPts val="0"/>
              </a:spcAft>
              <a:buClrTx/>
              <a:buSzTx/>
              <a:buFont typeface="Arial" panose="020B0604020202020204" pitchFamily="34" charset="0"/>
              <a:buNone/>
              <a:tabLst/>
              <a:defRPr/>
            </a:pPr>
            <a:r>
              <a:rPr lang="de-DE" dirty="0" err="1"/>
              <a:t>Opt</a:t>
            </a:r>
            <a:r>
              <a:rPr lang="de-DE" dirty="0"/>
              <a:t>. Weitere Abschnitte</a:t>
            </a:r>
          </a:p>
          <a:p>
            <a:endParaRPr lang="de-DE" dirty="0"/>
          </a:p>
        </p:txBody>
      </p:sp>
      <p:sp>
        <p:nvSpPr>
          <p:cNvPr id="23" name="Inhaltsplatzhalter 9">
            <a:extLst>
              <a:ext uri="{FF2B5EF4-FFF2-40B4-BE49-F238E27FC236}">
                <a16:creationId xmlns:a16="http://schemas.microsoft.com/office/drawing/2014/main" id="{82884ED5-43DD-4065-9852-5E621102FD96}"/>
              </a:ext>
            </a:extLst>
          </p:cNvPr>
          <p:cNvSpPr>
            <a:spLocks noGrp="1"/>
          </p:cNvSpPr>
          <p:nvPr>
            <p:ph sz="quarter" idx="47"/>
          </p:nvPr>
        </p:nvSpPr>
        <p:spPr>
          <a:xfrm>
            <a:off x="12354002" y="28829147"/>
            <a:ext cx="8640000" cy="6359606"/>
          </a:xfrm>
        </p:spPr>
        <p:txBody>
          <a:bodyPr/>
          <a:lstStyle>
            <a:lvl1pPr>
              <a:lnSpc>
                <a:spcPct val="100000"/>
              </a:lnSpc>
              <a:spcBef>
                <a:spcPts val="1200"/>
              </a:spcBef>
              <a:defRPr sz="3600" b="0" i="0">
                <a:solidFill>
                  <a:schemeClr val="tx1"/>
                </a:solidFill>
              </a:defRPr>
            </a:lvl1pPr>
            <a:lvl2pPr>
              <a:lnSpc>
                <a:spcPct val="100000"/>
              </a:lnSpc>
              <a:spcBef>
                <a:spcPts val="600"/>
              </a:spcBef>
              <a:defRPr/>
            </a:lvl2pPr>
            <a:lvl3pPr marL="717550" indent="-355600">
              <a:lnSpc>
                <a:spcPct val="100000"/>
              </a:lnSpc>
              <a:spcBef>
                <a:spcPts val="300"/>
              </a:spcBef>
              <a:defRPr/>
            </a:lvl3pPr>
            <a:lvl4pPr marL="1079500" indent="-361950">
              <a:lnSpc>
                <a:spcPct val="100000"/>
              </a:lnSpc>
              <a:spcBef>
                <a:spcPts val="300"/>
              </a:spcBef>
              <a:defRPr/>
            </a:lvl4pPr>
            <a:lvl5pPr marL="1435100" indent="-355600">
              <a:lnSpc>
                <a:spcPct val="100000"/>
              </a:lnSpc>
              <a:spcBef>
                <a:spcPts val="300"/>
              </a:spcBef>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4" name="Textplatzhalter 15">
            <a:extLst>
              <a:ext uri="{FF2B5EF4-FFF2-40B4-BE49-F238E27FC236}">
                <a16:creationId xmlns:a16="http://schemas.microsoft.com/office/drawing/2014/main" id="{C5BBB176-6715-4EA6-8207-4B0438A172AE}"/>
              </a:ext>
            </a:extLst>
          </p:cNvPr>
          <p:cNvSpPr>
            <a:spLocks noGrp="1"/>
          </p:cNvSpPr>
          <p:nvPr>
            <p:ph type="body" sz="quarter" idx="48" hasCustomPrompt="1"/>
          </p:nvPr>
        </p:nvSpPr>
        <p:spPr>
          <a:xfrm>
            <a:off x="2083312" y="9323551"/>
            <a:ext cx="23462993" cy="669295"/>
          </a:xfrm>
        </p:spPr>
        <p:txBody>
          <a:bodyPr/>
          <a:lstStyle>
            <a:lvl1pPr>
              <a:defRPr b="1" i="0">
                <a:solidFill>
                  <a:schemeClr val="tx1"/>
                </a:solidFill>
              </a:defRPr>
            </a:lvl1pPr>
          </a:lstStyle>
          <a:p>
            <a:pPr lvl="0"/>
            <a:r>
              <a:rPr lang="de-DE" dirty="0"/>
              <a:t>Beteiligte Personen</a:t>
            </a:r>
          </a:p>
          <a:p>
            <a:pPr lvl="0"/>
            <a:endParaRPr lang="de-DE" dirty="0"/>
          </a:p>
        </p:txBody>
      </p:sp>
    </p:spTree>
    <p:extLst>
      <p:ext uri="{BB962C8B-B14F-4D97-AF65-F5344CB8AC3E}">
        <p14:creationId xmlns:p14="http://schemas.microsoft.com/office/powerpoint/2010/main" val="925236696"/>
      </p:ext>
    </p:extLst>
  </p:cSld>
  <p:clrMapOvr>
    <a:masterClrMapping/>
  </p:clrMapOvr>
  <p:extLst>
    <p:ext uri="{DCECCB84-F9BA-43D5-87BE-67443E8EF086}">
      <p15:sldGuideLst xmlns:p15="http://schemas.microsoft.com/office/powerpoint/2012/main">
        <p15:guide id="1" orient="horz" pos="13481" userDrawn="1">
          <p15:clr>
            <a:srgbClr val="FBAE40"/>
          </p15:clr>
        </p15:guide>
        <p15:guide id="2" pos="9445"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endParaRPr lang="de-DE" dirty="0"/>
          </a:p>
        </p:txBody>
      </p:sp>
      <p:sp>
        <p:nvSpPr>
          <p:cNvPr id="3" name="Text Placeholder 2"/>
          <p:cNvSpPr>
            <a:spLocks noGrp="1"/>
          </p:cNvSpPr>
          <p:nvPr>
            <p:ph type="body" idx="1"/>
          </p:nvPr>
        </p:nvSpPr>
        <p:spPr>
          <a:xfrm>
            <a:off x="2081420" y="11432620"/>
            <a:ext cx="26585195" cy="27619880"/>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C8BED779-BE74-45D8-87E8-C27564B295AD}" type="slidenum">
              <a:rPr lang="de-DE" smtClean="0"/>
              <a:t>‹Nr.›</a:t>
            </a:fld>
            <a:endParaRPr lang="de-DE"/>
          </a:p>
        </p:txBody>
      </p:sp>
      <p:pic>
        <p:nvPicPr>
          <p:cNvPr id="12" name="Grafik 11">
            <a:extLst>
              <a:ext uri="{FF2B5EF4-FFF2-40B4-BE49-F238E27FC236}">
                <a16:creationId xmlns:a16="http://schemas.microsoft.com/office/drawing/2014/main" id="{9197A082-4305-44E7-B767-7FD4D3E0CC1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497849" y="39731681"/>
            <a:ext cx="3029980" cy="2520000"/>
          </a:xfrm>
          <a:prstGeom prst="rect">
            <a:avLst/>
          </a:prstGeom>
        </p:spPr>
      </p:pic>
      <p:pic>
        <p:nvPicPr>
          <p:cNvPr id="13" name="Grafik 12">
            <a:extLst>
              <a:ext uri="{FF2B5EF4-FFF2-40B4-BE49-F238E27FC236}">
                <a16:creationId xmlns:a16="http://schemas.microsoft.com/office/drawing/2014/main" id="{D737C67A-1B8C-410F-849F-E3F907E697A9}"/>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2144890" y="39731681"/>
            <a:ext cx="6521725" cy="2520000"/>
          </a:xfrm>
          <a:prstGeom prst="rect">
            <a:avLst/>
          </a:prstGeom>
        </p:spPr>
      </p:pic>
      <p:sp>
        <p:nvSpPr>
          <p:cNvPr id="4" name="Textfeld 3">
            <a:extLst>
              <a:ext uri="{FF2B5EF4-FFF2-40B4-BE49-F238E27FC236}">
                <a16:creationId xmlns:a16="http://schemas.microsoft.com/office/drawing/2014/main" id="{37CE57DD-33D1-45FE-9EDD-D4C6CEC43419}"/>
              </a:ext>
            </a:extLst>
          </p:cNvPr>
          <p:cNvSpPr txBox="1"/>
          <p:nvPr userDrawn="1"/>
        </p:nvSpPr>
        <p:spPr>
          <a:xfrm>
            <a:off x="8130323" y="40114518"/>
            <a:ext cx="9410700" cy="1754326"/>
          </a:xfrm>
          <a:prstGeom prst="rect">
            <a:avLst/>
          </a:prstGeom>
          <a:noFill/>
        </p:spPr>
        <p:txBody>
          <a:bodyPr wrap="square" rtlCol="0">
            <a:spAutoFit/>
          </a:bodyPr>
          <a:lstStyle/>
          <a:p>
            <a:pPr algn="ctr"/>
            <a:r>
              <a:rPr lang="de-DE" sz="5400" dirty="0"/>
              <a:t>Tag der </a:t>
            </a:r>
            <a:r>
              <a:rPr lang="de-DE" sz="5400"/>
              <a:t>Bildungsforschung 2024</a:t>
            </a:r>
            <a:br>
              <a:rPr lang="de-DE" sz="5400"/>
            </a:br>
            <a:r>
              <a:rPr lang="de-DE" sz="5400"/>
              <a:t>06.02.2024</a:t>
            </a:r>
            <a:endParaRPr lang="de-DE" sz="5400" dirty="0"/>
          </a:p>
        </p:txBody>
      </p:sp>
      <p:pic>
        <p:nvPicPr>
          <p:cNvPr id="16" name="Grafik 15">
            <a:extLst>
              <a:ext uri="{FF2B5EF4-FFF2-40B4-BE49-F238E27FC236}">
                <a16:creationId xmlns:a16="http://schemas.microsoft.com/office/drawing/2014/main" id="{8662EF2B-A881-4423-923A-F5BC5F08BDE1}"/>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028231" y="-91964"/>
            <a:ext cx="11294455" cy="11293086"/>
          </a:xfrm>
          <a:prstGeom prst="rect">
            <a:avLst/>
          </a:prstGeom>
        </p:spPr>
      </p:pic>
    </p:spTree>
    <p:extLst>
      <p:ext uri="{BB962C8B-B14F-4D97-AF65-F5344CB8AC3E}">
        <p14:creationId xmlns:p14="http://schemas.microsoft.com/office/powerpoint/2010/main" val="3755611327"/>
      </p:ext>
    </p:extLst>
  </p:cSld>
  <p:clrMap bg1="lt1" tx1="dk1" bg2="lt2" tx2="dk2" accent1="accent1" accent2="accent2" accent3="accent3" accent4="accent4" accent5="accent5" accent6="accent6" hlink="hlink" folHlink="folHlink"/>
  <p:sldLayoutIdLst>
    <p:sldLayoutId id="2147483662" r:id="rId1"/>
  </p:sldLayoutIdLst>
  <p:hf sldNum="0" hdr="0" dt="0"/>
  <p:txStyles>
    <p:titleStyle>
      <a:lvl1pPr algn="l" defTabSz="3027487" rtl="0" eaLnBrk="1" latinLnBrk="0" hangingPunct="1">
        <a:lnSpc>
          <a:spcPct val="90000"/>
        </a:lnSpc>
        <a:spcBef>
          <a:spcPct val="0"/>
        </a:spcBef>
        <a:buNone/>
        <a:defRPr sz="10000" b="1" kern="1200">
          <a:solidFill>
            <a:srgbClr val="FF0000"/>
          </a:solidFill>
          <a:latin typeface="+mj-lt"/>
          <a:ea typeface="+mj-ea"/>
          <a:cs typeface="+mj-cs"/>
        </a:defRPr>
      </a:lvl1pPr>
    </p:titleStyle>
    <p:bodyStyle>
      <a:lvl1pPr marL="0" indent="0" algn="l" defTabSz="3027487" rtl="0" eaLnBrk="1" latinLnBrk="0" hangingPunct="1">
        <a:lnSpc>
          <a:spcPct val="90000"/>
        </a:lnSpc>
        <a:spcBef>
          <a:spcPts val="3311"/>
        </a:spcBef>
        <a:buFont typeface="Arial" panose="020B0604020202020204" pitchFamily="34" charset="0"/>
        <a:buNone/>
        <a:defRPr sz="5000" b="1" i="1" kern="1200">
          <a:solidFill>
            <a:srgbClr val="0070C0"/>
          </a:solidFill>
          <a:latin typeface="+mn-lt"/>
          <a:ea typeface="+mn-ea"/>
          <a:cs typeface="+mn-cs"/>
        </a:defRPr>
      </a:lvl1pPr>
      <a:lvl2pPr marL="0" indent="0" algn="l" defTabSz="3027487" rtl="0" eaLnBrk="1" latinLnBrk="0" hangingPunct="1">
        <a:lnSpc>
          <a:spcPct val="90000"/>
        </a:lnSpc>
        <a:spcBef>
          <a:spcPts val="1655"/>
        </a:spcBef>
        <a:buFont typeface="Arial" panose="020B0604020202020204" pitchFamily="34" charset="0"/>
        <a:buNone/>
        <a:defRPr sz="3200" kern="1200">
          <a:solidFill>
            <a:schemeClr val="tx1"/>
          </a:solidFill>
          <a:latin typeface="+mn-lt"/>
          <a:ea typeface="+mn-ea"/>
          <a:cs typeface="+mn-cs"/>
        </a:defRPr>
      </a:lvl2pPr>
      <a:lvl3pPr marL="1524000" indent="-755650" algn="l" defTabSz="3027487" rtl="0" eaLnBrk="1" latinLnBrk="0" hangingPunct="1">
        <a:lnSpc>
          <a:spcPct val="90000"/>
        </a:lnSpc>
        <a:spcBef>
          <a:spcPts val="1655"/>
        </a:spcBef>
        <a:buFont typeface="Arial" panose="020B0604020202020204" pitchFamily="34" charset="0"/>
        <a:buChar char="•"/>
        <a:defRPr sz="2800" kern="1200">
          <a:solidFill>
            <a:schemeClr val="tx1"/>
          </a:solidFill>
          <a:latin typeface="+mn-lt"/>
          <a:ea typeface="+mn-ea"/>
          <a:cs typeface="+mn-cs"/>
        </a:defRPr>
      </a:lvl3pPr>
      <a:lvl4pPr marL="2324100" indent="-755650" algn="l" defTabSz="3027487" rtl="0" eaLnBrk="1" latinLnBrk="0" hangingPunct="1">
        <a:lnSpc>
          <a:spcPct val="90000"/>
        </a:lnSpc>
        <a:spcBef>
          <a:spcPts val="1655"/>
        </a:spcBef>
        <a:buFont typeface="Arial" panose="020B0604020202020204" pitchFamily="34" charset="0"/>
        <a:buChar char="•"/>
        <a:defRPr sz="2800" kern="1200">
          <a:solidFill>
            <a:schemeClr val="tx1"/>
          </a:solidFill>
          <a:latin typeface="+mn-lt"/>
          <a:ea typeface="+mn-ea"/>
          <a:cs typeface="+mn-cs"/>
        </a:defRPr>
      </a:lvl4pPr>
      <a:lvl5pPr marL="3140075" indent="-755650" algn="l" defTabSz="3027487" rtl="0" eaLnBrk="1" latinLnBrk="0" hangingPunct="1">
        <a:lnSpc>
          <a:spcPct val="90000"/>
        </a:lnSpc>
        <a:spcBef>
          <a:spcPts val="1655"/>
        </a:spcBef>
        <a:buFont typeface="Arial" panose="020B0604020202020204" pitchFamily="34" charset="0"/>
        <a:buChar char="•"/>
        <a:defRPr sz="280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131EE5-F36D-41E8-90CC-82BD4111D21F}"/>
              </a:ext>
            </a:extLst>
          </p:cNvPr>
          <p:cNvSpPr>
            <a:spLocks noGrp="1"/>
          </p:cNvSpPr>
          <p:nvPr>
            <p:ph type="title"/>
          </p:nvPr>
        </p:nvSpPr>
        <p:spPr/>
        <p:txBody>
          <a:bodyPr/>
          <a:lstStyle/>
          <a:p>
            <a:endParaRPr lang="de-DE"/>
          </a:p>
        </p:txBody>
      </p:sp>
      <p:sp>
        <p:nvSpPr>
          <p:cNvPr id="3" name="Textplatzhalter 2">
            <a:extLst>
              <a:ext uri="{FF2B5EF4-FFF2-40B4-BE49-F238E27FC236}">
                <a16:creationId xmlns:a16="http://schemas.microsoft.com/office/drawing/2014/main" id="{39BD21C9-744C-48A8-87BE-5EED162BBA3D}"/>
              </a:ext>
            </a:extLst>
          </p:cNvPr>
          <p:cNvSpPr>
            <a:spLocks noGrp="1"/>
          </p:cNvSpPr>
          <p:nvPr>
            <p:ph type="body" sz="quarter" idx="13"/>
          </p:nvPr>
        </p:nvSpPr>
        <p:spPr/>
        <p:txBody>
          <a:bodyPr/>
          <a:lstStyle/>
          <a:p>
            <a:endParaRPr lang="de-DE"/>
          </a:p>
        </p:txBody>
      </p:sp>
      <p:sp>
        <p:nvSpPr>
          <p:cNvPr id="4" name="Bildplatzhalter 3">
            <a:extLst>
              <a:ext uri="{FF2B5EF4-FFF2-40B4-BE49-F238E27FC236}">
                <a16:creationId xmlns:a16="http://schemas.microsoft.com/office/drawing/2014/main" id="{47C2EC63-4692-42F7-A03E-15AB51A150BA}"/>
              </a:ext>
            </a:extLst>
          </p:cNvPr>
          <p:cNvSpPr>
            <a:spLocks noGrp="1"/>
          </p:cNvSpPr>
          <p:nvPr>
            <p:ph type="pic" sz="quarter" idx="14"/>
          </p:nvPr>
        </p:nvSpPr>
        <p:spPr/>
      </p:sp>
      <p:sp>
        <p:nvSpPr>
          <p:cNvPr id="5" name="Textplatzhalter 4">
            <a:extLst>
              <a:ext uri="{FF2B5EF4-FFF2-40B4-BE49-F238E27FC236}">
                <a16:creationId xmlns:a16="http://schemas.microsoft.com/office/drawing/2014/main" id="{F9CB9C9C-4A93-4008-B79A-6C362FE747FE}"/>
              </a:ext>
            </a:extLst>
          </p:cNvPr>
          <p:cNvSpPr>
            <a:spLocks noGrp="1"/>
          </p:cNvSpPr>
          <p:nvPr>
            <p:ph type="body" sz="quarter" idx="16"/>
          </p:nvPr>
        </p:nvSpPr>
        <p:spPr/>
        <p:txBody>
          <a:bodyPr/>
          <a:lstStyle/>
          <a:p>
            <a:endParaRPr lang="de-DE"/>
          </a:p>
        </p:txBody>
      </p:sp>
      <p:sp>
        <p:nvSpPr>
          <p:cNvPr id="6" name="Textplatzhalter 5">
            <a:extLst>
              <a:ext uri="{FF2B5EF4-FFF2-40B4-BE49-F238E27FC236}">
                <a16:creationId xmlns:a16="http://schemas.microsoft.com/office/drawing/2014/main" id="{DFC5E7DB-F92B-4CF5-A4B2-03B05FBDBB85}"/>
              </a:ext>
            </a:extLst>
          </p:cNvPr>
          <p:cNvSpPr>
            <a:spLocks noGrp="1"/>
          </p:cNvSpPr>
          <p:nvPr>
            <p:ph type="body" sz="quarter" idx="17"/>
          </p:nvPr>
        </p:nvSpPr>
        <p:spPr/>
        <p:txBody>
          <a:bodyPr/>
          <a:lstStyle/>
          <a:p>
            <a:r>
              <a:rPr lang="de-DE" dirty="0"/>
              <a:t>Forschungsfragen</a:t>
            </a:r>
          </a:p>
          <a:p>
            <a:endParaRPr lang="de-DE" dirty="0"/>
          </a:p>
        </p:txBody>
      </p:sp>
      <p:sp>
        <p:nvSpPr>
          <p:cNvPr id="7" name="Textplatzhalter 6">
            <a:extLst>
              <a:ext uri="{FF2B5EF4-FFF2-40B4-BE49-F238E27FC236}">
                <a16:creationId xmlns:a16="http://schemas.microsoft.com/office/drawing/2014/main" id="{A924E6D6-BF43-46F9-826A-36683C96996F}"/>
              </a:ext>
            </a:extLst>
          </p:cNvPr>
          <p:cNvSpPr>
            <a:spLocks noGrp="1"/>
          </p:cNvSpPr>
          <p:nvPr>
            <p:ph type="body" sz="quarter" idx="28"/>
          </p:nvPr>
        </p:nvSpPr>
        <p:spPr/>
        <p:txBody>
          <a:bodyPr/>
          <a:lstStyle/>
          <a:p>
            <a:endParaRPr lang="de-DE"/>
          </a:p>
        </p:txBody>
      </p:sp>
      <p:sp>
        <p:nvSpPr>
          <p:cNvPr id="8" name="Textplatzhalter 7">
            <a:extLst>
              <a:ext uri="{FF2B5EF4-FFF2-40B4-BE49-F238E27FC236}">
                <a16:creationId xmlns:a16="http://schemas.microsoft.com/office/drawing/2014/main" id="{0AE2E7D6-E812-424D-B1F7-A60E9B1D124D}"/>
              </a:ext>
            </a:extLst>
          </p:cNvPr>
          <p:cNvSpPr>
            <a:spLocks noGrp="1"/>
          </p:cNvSpPr>
          <p:nvPr>
            <p:ph type="body" sz="quarter" idx="29"/>
          </p:nvPr>
        </p:nvSpPr>
        <p:spPr/>
        <p:txBody>
          <a:bodyPr/>
          <a:lstStyle/>
          <a:p>
            <a:r>
              <a:rPr lang="de-DE" dirty="0"/>
              <a:t>Ziele</a:t>
            </a:r>
          </a:p>
          <a:p>
            <a:endParaRPr lang="de-DE" dirty="0"/>
          </a:p>
        </p:txBody>
      </p:sp>
      <p:sp>
        <p:nvSpPr>
          <p:cNvPr id="9" name="Textplatzhalter 8">
            <a:extLst>
              <a:ext uri="{FF2B5EF4-FFF2-40B4-BE49-F238E27FC236}">
                <a16:creationId xmlns:a16="http://schemas.microsoft.com/office/drawing/2014/main" id="{C7754BAB-D380-4325-B103-731519A3CDCA}"/>
              </a:ext>
            </a:extLst>
          </p:cNvPr>
          <p:cNvSpPr>
            <a:spLocks noGrp="1"/>
          </p:cNvSpPr>
          <p:nvPr>
            <p:ph type="body" sz="quarter" idx="31"/>
          </p:nvPr>
        </p:nvSpPr>
        <p:spPr/>
        <p:txBody>
          <a:bodyPr/>
          <a:lstStyle/>
          <a:p>
            <a:r>
              <a:rPr lang="de-DE" dirty="0"/>
              <a:t>Ausgangslage/Motivation </a:t>
            </a:r>
          </a:p>
          <a:p>
            <a:endParaRPr lang="de-DE" dirty="0"/>
          </a:p>
        </p:txBody>
      </p:sp>
      <p:sp>
        <p:nvSpPr>
          <p:cNvPr id="10" name="Textplatzhalter 9">
            <a:extLst>
              <a:ext uri="{FF2B5EF4-FFF2-40B4-BE49-F238E27FC236}">
                <a16:creationId xmlns:a16="http://schemas.microsoft.com/office/drawing/2014/main" id="{E5FA89CA-6E21-4850-9F36-51A772AAEC2B}"/>
              </a:ext>
            </a:extLst>
          </p:cNvPr>
          <p:cNvSpPr>
            <a:spLocks noGrp="1"/>
          </p:cNvSpPr>
          <p:nvPr>
            <p:ph type="body" sz="quarter" idx="33"/>
          </p:nvPr>
        </p:nvSpPr>
        <p:spPr/>
        <p:txBody>
          <a:bodyPr/>
          <a:lstStyle/>
          <a:p>
            <a:endParaRPr lang="de-DE"/>
          </a:p>
        </p:txBody>
      </p:sp>
      <p:sp>
        <p:nvSpPr>
          <p:cNvPr id="11" name="Textplatzhalter 10">
            <a:extLst>
              <a:ext uri="{FF2B5EF4-FFF2-40B4-BE49-F238E27FC236}">
                <a16:creationId xmlns:a16="http://schemas.microsoft.com/office/drawing/2014/main" id="{67D7E852-54E3-4D30-991C-579682F00F4E}"/>
              </a:ext>
            </a:extLst>
          </p:cNvPr>
          <p:cNvSpPr>
            <a:spLocks noGrp="1"/>
          </p:cNvSpPr>
          <p:nvPr>
            <p:ph type="body" sz="quarter" idx="35"/>
          </p:nvPr>
        </p:nvSpPr>
        <p:spPr/>
        <p:txBody>
          <a:bodyPr>
            <a:normAutofit fontScale="92500" lnSpcReduction="10000"/>
          </a:bodyPr>
          <a:lstStyle/>
          <a:p>
            <a:endParaRPr lang="de-DE"/>
          </a:p>
        </p:txBody>
      </p:sp>
      <p:sp>
        <p:nvSpPr>
          <p:cNvPr id="12" name="Textplatzhalter 11">
            <a:extLst>
              <a:ext uri="{FF2B5EF4-FFF2-40B4-BE49-F238E27FC236}">
                <a16:creationId xmlns:a16="http://schemas.microsoft.com/office/drawing/2014/main" id="{3D934A36-7A01-4EFE-814C-033106422373}"/>
              </a:ext>
            </a:extLst>
          </p:cNvPr>
          <p:cNvSpPr>
            <a:spLocks noGrp="1"/>
          </p:cNvSpPr>
          <p:nvPr>
            <p:ph type="body" sz="quarter" idx="36"/>
          </p:nvPr>
        </p:nvSpPr>
        <p:spPr/>
        <p:txBody>
          <a:bodyPr/>
          <a:lstStyle/>
          <a:p>
            <a:r>
              <a:rPr lang="de-DE" dirty="0"/>
              <a:t>Diskussion</a:t>
            </a:r>
          </a:p>
        </p:txBody>
      </p:sp>
      <p:sp>
        <p:nvSpPr>
          <p:cNvPr id="13" name="Textplatzhalter 12">
            <a:extLst>
              <a:ext uri="{FF2B5EF4-FFF2-40B4-BE49-F238E27FC236}">
                <a16:creationId xmlns:a16="http://schemas.microsoft.com/office/drawing/2014/main" id="{A606108F-FD8F-4816-8033-E08A25A6A22A}"/>
              </a:ext>
            </a:extLst>
          </p:cNvPr>
          <p:cNvSpPr>
            <a:spLocks noGrp="1"/>
          </p:cNvSpPr>
          <p:nvPr>
            <p:ph type="body" sz="quarter" idx="38"/>
          </p:nvPr>
        </p:nvSpPr>
        <p:spPr/>
        <p:txBody>
          <a:bodyPr/>
          <a:lstStyle/>
          <a:p>
            <a:endParaRPr lang="de-DE" dirty="0"/>
          </a:p>
        </p:txBody>
      </p:sp>
      <p:sp>
        <p:nvSpPr>
          <p:cNvPr id="14" name="Textplatzhalter 13">
            <a:extLst>
              <a:ext uri="{FF2B5EF4-FFF2-40B4-BE49-F238E27FC236}">
                <a16:creationId xmlns:a16="http://schemas.microsoft.com/office/drawing/2014/main" id="{CE133A32-00D9-4970-9EEC-ABDBC71E4ABA}"/>
              </a:ext>
            </a:extLst>
          </p:cNvPr>
          <p:cNvSpPr>
            <a:spLocks noGrp="1"/>
          </p:cNvSpPr>
          <p:nvPr>
            <p:ph type="body" sz="quarter" idx="39"/>
          </p:nvPr>
        </p:nvSpPr>
        <p:spPr/>
        <p:txBody>
          <a:bodyPr/>
          <a:lstStyle/>
          <a:p>
            <a:endParaRPr lang="de-DE"/>
          </a:p>
        </p:txBody>
      </p:sp>
      <p:sp>
        <p:nvSpPr>
          <p:cNvPr id="15" name="Inhaltsplatzhalter 14">
            <a:extLst>
              <a:ext uri="{FF2B5EF4-FFF2-40B4-BE49-F238E27FC236}">
                <a16:creationId xmlns:a16="http://schemas.microsoft.com/office/drawing/2014/main" id="{5076D325-0CC0-49EC-B910-150B53D3EC0F}"/>
              </a:ext>
            </a:extLst>
          </p:cNvPr>
          <p:cNvSpPr>
            <a:spLocks noGrp="1"/>
          </p:cNvSpPr>
          <p:nvPr>
            <p:ph sz="quarter" idx="40"/>
          </p:nvPr>
        </p:nvSpPr>
        <p:spPr/>
        <p:txBody>
          <a:bodyPr/>
          <a:lstStyle/>
          <a:p>
            <a:endParaRPr lang="de-DE"/>
          </a:p>
        </p:txBody>
      </p:sp>
      <p:sp>
        <p:nvSpPr>
          <p:cNvPr id="16" name="Bildplatzhalter 15">
            <a:extLst>
              <a:ext uri="{FF2B5EF4-FFF2-40B4-BE49-F238E27FC236}">
                <a16:creationId xmlns:a16="http://schemas.microsoft.com/office/drawing/2014/main" id="{81C6A6DA-3D5C-49A9-9B04-8C8ED6304CE0}"/>
              </a:ext>
            </a:extLst>
          </p:cNvPr>
          <p:cNvSpPr>
            <a:spLocks noGrp="1"/>
          </p:cNvSpPr>
          <p:nvPr>
            <p:ph type="pic" sz="quarter" idx="41"/>
          </p:nvPr>
        </p:nvSpPr>
        <p:spPr/>
      </p:sp>
      <p:sp>
        <p:nvSpPr>
          <p:cNvPr id="17" name="Inhaltsplatzhalter 16">
            <a:extLst>
              <a:ext uri="{FF2B5EF4-FFF2-40B4-BE49-F238E27FC236}">
                <a16:creationId xmlns:a16="http://schemas.microsoft.com/office/drawing/2014/main" id="{54378787-C16D-45D3-8395-E05F53068CDA}"/>
              </a:ext>
            </a:extLst>
          </p:cNvPr>
          <p:cNvSpPr>
            <a:spLocks noGrp="1"/>
          </p:cNvSpPr>
          <p:nvPr>
            <p:ph sz="quarter" idx="42"/>
          </p:nvPr>
        </p:nvSpPr>
        <p:spPr/>
        <p:txBody>
          <a:bodyPr/>
          <a:lstStyle/>
          <a:p>
            <a:endParaRPr lang="de-DE"/>
          </a:p>
        </p:txBody>
      </p:sp>
      <p:sp>
        <p:nvSpPr>
          <p:cNvPr id="18" name="Inhaltsplatzhalter 17">
            <a:extLst>
              <a:ext uri="{FF2B5EF4-FFF2-40B4-BE49-F238E27FC236}">
                <a16:creationId xmlns:a16="http://schemas.microsoft.com/office/drawing/2014/main" id="{50785FC4-3C04-4779-B4B3-81DCF1EE639E}"/>
              </a:ext>
            </a:extLst>
          </p:cNvPr>
          <p:cNvSpPr>
            <a:spLocks noGrp="1"/>
          </p:cNvSpPr>
          <p:nvPr>
            <p:ph sz="quarter" idx="43"/>
          </p:nvPr>
        </p:nvSpPr>
        <p:spPr/>
        <p:txBody>
          <a:bodyPr/>
          <a:lstStyle/>
          <a:p>
            <a:endParaRPr lang="de-DE"/>
          </a:p>
        </p:txBody>
      </p:sp>
      <p:sp>
        <p:nvSpPr>
          <p:cNvPr id="19" name="Inhaltsplatzhalter 18">
            <a:extLst>
              <a:ext uri="{FF2B5EF4-FFF2-40B4-BE49-F238E27FC236}">
                <a16:creationId xmlns:a16="http://schemas.microsoft.com/office/drawing/2014/main" id="{D832211A-A627-4451-A89C-552A8D793916}"/>
              </a:ext>
            </a:extLst>
          </p:cNvPr>
          <p:cNvSpPr>
            <a:spLocks noGrp="1"/>
          </p:cNvSpPr>
          <p:nvPr>
            <p:ph sz="quarter" idx="44"/>
          </p:nvPr>
        </p:nvSpPr>
        <p:spPr/>
        <p:txBody>
          <a:bodyPr/>
          <a:lstStyle/>
          <a:p>
            <a:endParaRPr lang="de-DE"/>
          </a:p>
        </p:txBody>
      </p:sp>
      <p:sp>
        <p:nvSpPr>
          <p:cNvPr id="20" name="Inhaltsplatzhalter 19">
            <a:extLst>
              <a:ext uri="{FF2B5EF4-FFF2-40B4-BE49-F238E27FC236}">
                <a16:creationId xmlns:a16="http://schemas.microsoft.com/office/drawing/2014/main" id="{8B20AFDA-6519-469E-AED2-AB3AC7902195}"/>
              </a:ext>
            </a:extLst>
          </p:cNvPr>
          <p:cNvSpPr>
            <a:spLocks noGrp="1"/>
          </p:cNvSpPr>
          <p:nvPr>
            <p:ph sz="quarter" idx="45"/>
          </p:nvPr>
        </p:nvSpPr>
        <p:spPr/>
        <p:txBody>
          <a:bodyPr/>
          <a:lstStyle/>
          <a:p>
            <a:endParaRPr lang="de-DE"/>
          </a:p>
        </p:txBody>
      </p:sp>
      <p:sp>
        <p:nvSpPr>
          <p:cNvPr id="21" name="Textplatzhalter 20">
            <a:extLst>
              <a:ext uri="{FF2B5EF4-FFF2-40B4-BE49-F238E27FC236}">
                <a16:creationId xmlns:a16="http://schemas.microsoft.com/office/drawing/2014/main" id="{4C2CC3B8-B917-424D-AA5E-C42D765A459A}"/>
              </a:ext>
            </a:extLst>
          </p:cNvPr>
          <p:cNvSpPr>
            <a:spLocks noGrp="1"/>
          </p:cNvSpPr>
          <p:nvPr>
            <p:ph type="body" sz="quarter" idx="46"/>
          </p:nvPr>
        </p:nvSpPr>
        <p:spPr/>
        <p:txBody>
          <a:bodyPr/>
          <a:lstStyle/>
          <a:p>
            <a:endParaRPr lang="de-DE"/>
          </a:p>
        </p:txBody>
      </p:sp>
      <p:sp>
        <p:nvSpPr>
          <p:cNvPr id="22" name="Inhaltsplatzhalter 21">
            <a:extLst>
              <a:ext uri="{FF2B5EF4-FFF2-40B4-BE49-F238E27FC236}">
                <a16:creationId xmlns:a16="http://schemas.microsoft.com/office/drawing/2014/main" id="{98EC1540-1C08-4575-A059-88D6C19398AF}"/>
              </a:ext>
            </a:extLst>
          </p:cNvPr>
          <p:cNvSpPr>
            <a:spLocks noGrp="1"/>
          </p:cNvSpPr>
          <p:nvPr>
            <p:ph sz="quarter" idx="47"/>
          </p:nvPr>
        </p:nvSpPr>
        <p:spPr/>
        <p:txBody>
          <a:bodyPr/>
          <a:lstStyle/>
          <a:p>
            <a:endParaRPr lang="de-DE" dirty="0"/>
          </a:p>
        </p:txBody>
      </p:sp>
      <p:sp>
        <p:nvSpPr>
          <p:cNvPr id="23" name="Textplatzhalter 22">
            <a:extLst>
              <a:ext uri="{FF2B5EF4-FFF2-40B4-BE49-F238E27FC236}">
                <a16:creationId xmlns:a16="http://schemas.microsoft.com/office/drawing/2014/main" id="{56B1716D-0B47-4E57-BA23-CBBA8E09D019}"/>
              </a:ext>
            </a:extLst>
          </p:cNvPr>
          <p:cNvSpPr>
            <a:spLocks noGrp="1"/>
          </p:cNvSpPr>
          <p:nvPr>
            <p:ph type="body" sz="quarter" idx="48"/>
          </p:nvPr>
        </p:nvSpPr>
        <p:spPr/>
        <p:txBody>
          <a:bodyPr>
            <a:normAutofit fontScale="92500" lnSpcReduction="10000"/>
          </a:bodyPr>
          <a:lstStyle/>
          <a:p>
            <a:endParaRPr lang="de-DE"/>
          </a:p>
        </p:txBody>
      </p:sp>
      <p:sp>
        <p:nvSpPr>
          <p:cNvPr id="24" name="Rechteck 33">
            <a:extLst>
              <a:ext uri="{FF2B5EF4-FFF2-40B4-BE49-F238E27FC236}">
                <a16:creationId xmlns:a16="http://schemas.microsoft.com/office/drawing/2014/main" id="{D6AEA23F-9C79-4717-8768-1FE84A486E82}"/>
              </a:ext>
            </a:extLst>
          </p:cNvPr>
          <p:cNvSpPr/>
          <p:nvPr/>
        </p:nvSpPr>
        <p:spPr>
          <a:xfrm>
            <a:off x="12385325" y="27388168"/>
            <a:ext cx="8608677" cy="7800585"/>
          </a:xfrm>
          <a:custGeom>
            <a:avLst/>
            <a:gdLst>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4" fmla="*/ 0 w 4823459"/>
              <a:gd name="connsiteY4" fmla="*/ 0 h 1950719"/>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4" fmla="*/ 91440 w 4823459"/>
              <a:gd name="connsiteY4" fmla="*/ 91440 h 1950719"/>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0" fmla="*/ 0 w 4823459"/>
              <a:gd name="connsiteY0" fmla="*/ 0 h 1950719"/>
              <a:gd name="connsiteX1" fmla="*/ 4823459 w 4823459"/>
              <a:gd name="connsiteY1" fmla="*/ 0 h 1950719"/>
              <a:gd name="connsiteX2" fmla="*/ 4823459 w 4823459"/>
              <a:gd name="connsiteY2" fmla="*/ 1950719 h 1950719"/>
              <a:gd name="connsiteX3" fmla="*/ 0 w 4823459"/>
              <a:gd name="connsiteY3" fmla="*/ 1950719 h 1950719"/>
              <a:gd name="connsiteX0" fmla="*/ 0 w 4823459"/>
              <a:gd name="connsiteY0" fmla="*/ 0 h 1950719"/>
              <a:gd name="connsiteX1" fmla="*/ 4823459 w 4823459"/>
              <a:gd name="connsiteY1" fmla="*/ 0 h 1950719"/>
              <a:gd name="connsiteX2" fmla="*/ 4823459 w 4823459"/>
              <a:gd name="connsiteY2" fmla="*/ 1950719 h 1950719"/>
              <a:gd name="connsiteX3" fmla="*/ 640080 w 4823459"/>
              <a:gd name="connsiteY3" fmla="*/ 1950719 h 1950719"/>
              <a:gd name="connsiteX0" fmla="*/ 0 w 4823459"/>
              <a:gd name="connsiteY0" fmla="*/ 0 h 1950719"/>
              <a:gd name="connsiteX1" fmla="*/ 4823459 w 4823459"/>
              <a:gd name="connsiteY1" fmla="*/ 0 h 1950719"/>
              <a:gd name="connsiteX2" fmla="*/ 4823459 w 4823459"/>
              <a:gd name="connsiteY2" fmla="*/ 1950719 h 1950719"/>
              <a:gd name="connsiteX3" fmla="*/ 640080 w 4823459"/>
              <a:gd name="connsiteY3" fmla="*/ 1950719 h 1950719"/>
              <a:gd name="connsiteX0" fmla="*/ 0 w 4823459"/>
              <a:gd name="connsiteY0" fmla="*/ 0 h 1954178"/>
              <a:gd name="connsiteX1" fmla="*/ 4823459 w 4823459"/>
              <a:gd name="connsiteY1" fmla="*/ 0 h 1954178"/>
              <a:gd name="connsiteX2" fmla="*/ 4823459 w 4823459"/>
              <a:gd name="connsiteY2" fmla="*/ 1950719 h 1954178"/>
              <a:gd name="connsiteX3" fmla="*/ 504842 w 4823459"/>
              <a:gd name="connsiteY3" fmla="*/ 1954178 h 1954178"/>
              <a:gd name="connsiteX0" fmla="*/ 0 w 4823459"/>
              <a:gd name="connsiteY0" fmla="*/ 0 h 1957637"/>
              <a:gd name="connsiteX1" fmla="*/ 4823459 w 4823459"/>
              <a:gd name="connsiteY1" fmla="*/ 0 h 1957637"/>
              <a:gd name="connsiteX2" fmla="*/ 4823459 w 4823459"/>
              <a:gd name="connsiteY2" fmla="*/ 1950719 h 1957637"/>
              <a:gd name="connsiteX3" fmla="*/ 440443 w 4823459"/>
              <a:gd name="connsiteY3" fmla="*/ 1957637 h 1957637"/>
            </a:gdLst>
            <a:ahLst/>
            <a:cxnLst>
              <a:cxn ang="0">
                <a:pos x="connsiteX0" y="connsiteY0"/>
              </a:cxn>
              <a:cxn ang="0">
                <a:pos x="connsiteX1" y="connsiteY1"/>
              </a:cxn>
              <a:cxn ang="0">
                <a:pos x="connsiteX2" y="connsiteY2"/>
              </a:cxn>
              <a:cxn ang="0">
                <a:pos x="connsiteX3" y="connsiteY3"/>
              </a:cxn>
            </a:cxnLst>
            <a:rect l="l" t="t" r="r" b="b"/>
            <a:pathLst>
              <a:path w="4823459" h="1957637">
                <a:moveTo>
                  <a:pt x="0" y="0"/>
                </a:moveTo>
                <a:lnTo>
                  <a:pt x="4823459" y="0"/>
                </a:lnTo>
                <a:lnTo>
                  <a:pt x="4823459" y="1950719"/>
                </a:lnTo>
                <a:lnTo>
                  <a:pt x="440443" y="1957637"/>
                </a:lnTo>
              </a:path>
            </a:pathLst>
          </a:custGeom>
          <a:noFill/>
          <a:ln w="127000">
            <a:solidFill>
              <a:srgbClr val="B8103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7601644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Words>
  <Application>Microsoft Office PowerPoint</Application>
  <PresentationFormat>Benutzerdefiniert</PresentationFormat>
  <Paragraphs>4</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Calibri Light</vt:lpstr>
      <vt:lpstr>Office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Helene Kruse</dc:creator>
  <cp:lastModifiedBy>Christoph</cp:lastModifiedBy>
  <cp:revision>58</cp:revision>
  <dcterms:created xsi:type="dcterms:W3CDTF">2022-01-13T11:49:22Z</dcterms:created>
  <dcterms:modified xsi:type="dcterms:W3CDTF">2023-12-18T08:14:57Z</dcterms:modified>
</cp:coreProperties>
</file>