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9" r:id="rId2"/>
  </p:sldIdLst>
  <p:sldSz cx="30275213" cy="42803763"/>
  <p:notesSz cx="7099300" cy="102346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Abschnitt ohne Titel" id="{D36FDE55-4181-4B06-A579-43054006CFAA}">
          <p14:sldIdLst>
            <p14:sldId id="259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Helene Kruse" initials="H" lastIdx="7" clrIdx="0">
    <p:extLst>
      <p:ext uri="{19B8F6BF-5375-455C-9EA6-DF929625EA0E}">
        <p15:presenceInfo xmlns:p15="http://schemas.microsoft.com/office/powerpoint/2012/main" userId="Helene Kruse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F70B6"/>
    <a:srgbClr val="0070C0"/>
    <a:srgbClr val="B8103B"/>
    <a:srgbClr val="DFE4F3"/>
    <a:srgbClr val="E6E6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133" autoAdjust="0"/>
    <p:restoredTop sz="97574" autoAdjust="0"/>
  </p:normalViewPr>
  <p:slideViewPr>
    <p:cSldViewPr snapToGrid="0">
      <p:cViewPr>
        <p:scale>
          <a:sx n="400" d="100"/>
          <a:sy n="400" d="100"/>
        </p:scale>
        <p:origin x="-62406" y="4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363" cy="513508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defRPr sz="13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4021294" y="0"/>
            <a:ext cx="3076363" cy="513508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>
              <a:defRPr sz="1300"/>
            </a:lvl1pPr>
          </a:lstStyle>
          <a:p>
            <a:fld id="{2D475C9D-A725-4092-A928-5A2BDD64EBD4}" type="datetimeFigureOut">
              <a:rPr lang="de-DE" smtClean="0"/>
              <a:t>22.12.2025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2328863" y="1279525"/>
            <a:ext cx="244157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48" tIns="49524" rIns="99048" bIns="49524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709930" y="4925407"/>
            <a:ext cx="5679440" cy="4029879"/>
          </a:xfrm>
          <a:prstGeom prst="rect">
            <a:avLst/>
          </a:prstGeom>
        </p:spPr>
        <p:txBody>
          <a:bodyPr vert="horz" lIns="99048" tIns="49524" rIns="99048" bIns="49524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721107"/>
            <a:ext cx="3076363" cy="513507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defRPr sz="13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4021294" y="9721107"/>
            <a:ext cx="3076363" cy="513507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defRPr sz="1300"/>
            </a:lvl1pPr>
          </a:lstStyle>
          <a:p>
            <a:fld id="{2D22A5D6-214A-427D-B59B-7195AE3C464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810866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081212" y="2545613"/>
            <a:ext cx="15368379" cy="4883887"/>
          </a:xfrm>
        </p:spPr>
        <p:txBody>
          <a:bodyPr/>
          <a:lstStyle>
            <a:lvl1pPr>
              <a:defRPr/>
            </a:lvl1pPr>
          </a:lstStyle>
          <a:p>
            <a:r>
              <a:rPr lang="de-DE" dirty="0"/>
              <a:t>Ihr Projekttitel</a:t>
            </a:r>
            <a:endParaRPr lang="en-US" dirty="0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E2DFD7D1-1C9C-497B-A577-923E5E7EC8C2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081212" y="7887698"/>
            <a:ext cx="23462993" cy="1374775"/>
          </a:xfrm>
        </p:spPr>
        <p:txBody>
          <a:bodyPr/>
          <a:lstStyle>
            <a:lvl1pPr>
              <a:defRPr sz="8800" i="0">
                <a:solidFill>
                  <a:schemeClr val="tx1"/>
                </a:solidFill>
              </a:defRPr>
            </a:lvl1pPr>
          </a:lstStyle>
          <a:p>
            <a:pPr lvl="0"/>
            <a:r>
              <a:rPr lang="de-DE" dirty="0"/>
              <a:t>Name des IZfB-Forschungsschwerpunkt</a:t>
            </a:r>
          </a:p>
        </p:txBody>
      </p:sp>
      <p:sp>
        <p:nvSpPr>
          <p:cNvPr id="12" name="Bildplatzhalter 11">
            <a:extLst>
              <a:ext uri="{FF2B5EF4-FFF2-40B4-BE49-F238E27FC236}">
                <a16:creationId xmlns:a16="http://schemas.microsoft.com/office/drawing/2014/main" id="{4B1C4F33-4AB6-4506-83C9-0D097F95FA02}"/>
              </a:ext>
            </a:extLst>
          </p:cNvPr>
          <p:cNvSpPr>
            <a:spLocks noGrp="1" noChangeAspect="1"/>
          </p:cNvSpPr>
          <p:nvPr>
            <p:ph type="pic" sz="quarter" idx="14"/>
          </p:nvPr>
        </p:nvSpPr>
        <p:spPr>
          <a:xfrm>
            <a:off x="22268205" y="35861552"/>
            <a:ext cx="2160000" cy="2880000"/>
          </a:xfrm>
        </p:spPr>
        <p:txBody>
          <a:bodyPr>
            <a:normAutofit/>
          </a:bodyPr>
          <a:lstStyle>
            <a:lvl1pPr>
              <a:defRPr sz="2800" b="0" i="0">
                <a:solidFill>
                  <a:schemeClr val="tx1"/>
                </a:solidFill>
              </a:defRPr>
            </a:lvl1pPr>
          </a:lstStyle>
          <a:p>
            <a:endParaRPr lang="de-DE" dirty="0"/>
          </a:p>
        </p:txBody>
      </p:sp>
      <p:sp>
        <p:nvSpPr>
          <p:cNvPr id="16" name="Textplatzhalter 15">
            <a:extLst>
              <a:ext uri="{FF2B5EF4-FFF2-40B4-BE49-F238E27FC236}">
                <a16:creationId xmlns:a16="http://schemas.microsoft.com/office/drawing/2014/main" id="{F5E16270-1E87-4BF0-AFB8-617B4E3C0545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22249667" y="35944482"/>
            <a:ext cx="6552000" cy="803856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e-DE" dirty="0"/>
              <a:t>Kontakt</a:t>
            </a:r>
          </a:p>
        </p:txBody>
      </p:sp>
      <p:sp>
        <p:nvSpPr>
          <p:cNvPr id="17" name="Textplatzhalter 6">
            <a:extLst>
              <a:ext uri="{FF2B5EF4-FFF2-40B4-BE49-F238E27FC236}">
                <a16:creationId xmlns:a16="http://schemas.microsoft.com/office/drawing/2014/main" id="{FF4A4342-E9AA-4D3C-B1A0-7D78B2082CE6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12354002" y="11401673"/>
            <a:ext cx="8640000" cy="803856"/>
          </a:xfrm>
        </p:spPr>
        <p:txBody>
          <a:bodyPr/>
          <a:lstStyle/>
          <a:p>
            <a:endParaRPr lang="de-DE" dirty="0"/>
          </a:p>
        </p:txBody>
      </p:sp>
      <p:sp>
        <p:nvSpPr>
          <p:cNvPr id="30" name="Textplatzhalter 13">
            <a:extLst>
              <a:ext uri="{FF2B5EF4-FFF2-40B4-BE49-F238E27FC236}">
                <a16:creationId xmlns:a16="http://schemas.microsoft.com/office/drawing/2014/main" id="{CD1A278D-0352-49C3-BC9F-B74C80375097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24433230" y="35861552"/>
            <a:ext cx="4320000" cy="2880000"/>
          </a:xfrm>
        </p:spPr>
        <p:txBody>
          <a:bodyPr/>
          <a:lstStyle>
            <a:lvl1pPr>
              <a:lnSpc>
                <a:spcPct val="100000"/>
              </a:lnSpc>
              <a:spcBef>
                <a:spcPts val="600"/>
              </a:spcBef>
              <a:defRPr sz="2800" b="0" i="0">
                <a:solidFill>
                  <a:schemeClr val="tx1"/>
                </a:solidFill>
              </a:defRPr>
            </a:lvl1pPr>
            <a:lvl3pPr marL="711200" indent="-347663">
              <a:defRPr/>
            </a:lvl3pPr>
            <a:lvl4pPr marL="1074738" indent="-363538">
              <a:defRPr/>
            </a:lvl4pPr>
            <a:lvl5pPr marL="1436688" indent="-361950">
              <a:defRPr/>
            </a:lvl5pPr>
          </a:lstStyle>
          <a:p>
            <a:pPr lvl="0"/>
            <a:r>
              <a:rPr lang="de-DE" dirty="0"/>
              <a:t>Kontaktdaten des Ansprechpartners</a:t>
            </a:r>
          </a:p>
        </p:txBody>
      </p:sp>
      <p:sp>
        <p:nvSpPr>
          <p:cNvPr id="31" name="Textplatzhalter 6">
            <a:extLst>
              <a:ext uri="{FF2B5EF4-FFF2-40B4-BE49-F238E27FC236}">
                <a16:creationId xmlns:a16="http://schemas.microsoft.com/office/drawing/2014/main" id="{F083BC36-2051-4A07-B644-4485B90A96DC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2081212" y="19471371"/>
            <a:ext cx="8640000" cy="803856"/>
          </a:xfrm>
        </p:spPr>
        <p:txBody>
          <a:bodyPr/>
          <a:lstStyle/>
          <a:p>
            <a:endParaRPr lang="de-DE" dirty="0"/>
          </a:p>
        </p:txBody>
      </p:sp>
      <p:sp>
        <p:nvSpPr>
          <p:cNvPr id="33" name="Textplatzhalter 6">
            <a:extLst>
              <a:ext uri="{FF2B5EF4-FFF2-40B4-BE49-F238E27FC236}">
                <a16:creationId xmlns:a16="http://schemas.microsoft.com/office/drawing/2014/main" id="{3685A861-B6DA-4549-B183-D1F1EFBB3692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2081212" y="11405316"/>
            <a:ext cx="8640000" cy="803856"/>
          </a:xfrm>
        </p:spPr>
        <p:txBody>
          <a:bodyPr/>
          <a:lstStyle/>
          <a:p>
            <a:endParaRPr lang="de-DE" dirty="0"/>
          </a:p>
        </p:txBody>
      </p:sp>
      <p:sp>
        <p:nvSpPr>
          <p:cNvPr id="35" name="Textplatzhalter 6">
            <a:extLst>
              <a:ext uri="{FF2B5EF4-FFF2-40B4-BE49-F238E27FC236}">
                <a16:creationId xmlns:a16="http://schemas.microsoft.com/office/drawing/2014/main" id="{70588E9E-B118-45B5-AFB2-1C09073D34F5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2081212" y="27619090"/>
            <a:ext cx="8640000" cy="803856"/>
          </a:xfrm>
        </p:spPr>
        <p:txBody>
          <a:bodyPr/>
          <a:lstStyle>
            <a:lvl1pPr>
              <a:defRPr/>
            </a:lvl1pPr>
          </a:lstStyle>
          <a:p>
            <a:r>
              <a:rPr lang="de-DE" dirty="0" err="1"/>
              <a:t>Opt</a:t>
            </a:r>
            <a:r>
              <a:rPr lang="de-DE" dirty="0"/>
              <a:t>. Weitere Abschnitte</a:t>
            </a:r>
          </a:p>
        </p:txBody>
      </p:sp>
      <p:sp>
        <p:nvSpPr>
          <p:cNvPr id="37" name="Textplatzhalter 15">
            <a:extLst>
              <a:ext uri="{FF2B5EF4-FFF2-40B4-BE49-F238E27FC236}">
                <a16:creationId xmlns:a16="http://schemas.microsoft.com/office/drawing/2014/main" id="{7B6FA33B-3E68-4CA0-9958-7BE9C2311C1C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2081212" y="10270786"/>
            <a:ext cx="23462993" cy="669295"/>
          </a:xfrm>
        </p:spPr>
        <p:txBody>
          <a:bodyPr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pPr lvl="0"/>
            <a:r>
              <a:rPr lang="de-DE" dirty="0"/>
              <a:t>Beteiligte Arbeitsbereiche</a:t>
            </a:r>
          </a:p>
          <a:p>
            <a:pPr lvl="0"/>
            <a:endParaRPr lang="de-DE" dirty="0"/>
          </a:p>
        </p:txBody>
      </p:sp>
      <p:sp>
        <p:nvSpPr>
          <p:cNvPr id="39" name="Textplatzhalter 6">
            <a:extLst>
              <a:ext uri="{FF2B5EF4-FFF2-40B4-BE49-F238E27FC236}">
                <a16:creationId xmlns:a16="http://schemas.microsoft.com/office/drawing/2014/main" id="{88A96D6D-C2E3-4209-878C-7E6D47F877B2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12354002" y="19467728"/>
            <a:ext cx="8640000" cy="803856"/>
          </a:xfrm>
        </p:spPr>
        <p:txBody>
          <a:bodyPr/>
          <a:lstStyle>
            <a:lvl1pPr marL="0" marR="0" indent="0" algn="l" defTabSz="3027487" rtl="0" eaLnBrk="1" fontAlgn="auto" latinLnBrk="0" hangingPunct="1">
              <a:lnSpc>
                <a:spcPct val="90000"/>
              </a:lnSpc>
              <a:spcBef>
                <a:spcPts val="3311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0" marR="0" lvl="0" indent="0" algn="l" defTabSz="3027487" rtl="0" eaLnBrk="1" fontAlgn="auto" latinLnBrk="0" hangingPunct="1">
              <a:lnSpc>
                <a:spcPct val="90000"/>
              </a:lnSpc>
              <a:spcBef>
                <a:spcPts val="3311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de-DE" dirty="0" err="1"/>
              <a:t>Opt</a:t>
            </a:r>
            <a:r>
              <a:rPr lang="de-DE" dirty="0"/>
              <a:t>. Weitere Abschnitte</a:t>
            </a:r>
          </a:p>
          <a:p>
            <a:endParaRPr lang="de-DE" dirty="0"/>
          </a:p>
        </p:txBody>
      </p:sp>
      <p:sp>
        <p:nvSpPr>
          <p:cNvPr id="41" name="Textplatzhalter 6">
            <a:extLst>
              <a:ext uri="{FF2B5EF4-FFF2-40B4-BE49-F238E27FC236}">
                <a16:creationId xmlns:a16="http://schemas.microsoft.com/office/drawing/2014/main" id="{0C34ACFB-6735-4D5A-B5FD-04A6765B5AB0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22268205" y="21551270"/>
            <a:ext cx="6480000" cy="803856"/>
          </a:xfrm>
        </p:spPr>
        <p:txBody>
          <a:bodyPr/>
          <a:lstStyle>
            <a:lvl1pPr>
              <a:defRPr/>
            </a:lvl1pPr>
          </a:lstStyle>
          <a:p>
            <a:r>
              <a:rPr lang="de-DE" dirty="0"/>
              <a:t>Allg. </a:t>
            </a:r>
            <a:r>
              <a:rPr lang="de-DE" dirty="0" err="1"/>
              <a:t>Projektbeschr</a:t>
            </a:r>
            <a:r>
              <a:rPr lang="de-DE" dirty="0"/>
              <a:t>.</a:t>
            </a:r>
          </a:p>
        </p:txBody>
      </p:sp>
      <p:sp>
        <p:nvSpPr>
          <p:cNvPr id="42" name="Textplatzhalter 13">
            <a:extLst>
              <a:ext uri="{FF2B5EF4-FFF2-40B4-BE49-F238E27FC236}">
                <a16:creationId xmlns:a16="http://schemas.microsoft.com/office/drawing/2014/main" id="{D95BC298-1D2D-4877-B586-25A9EAA34356}"/>
              </a:ext>
            </a:extLst>
          </p:cNvPr>
          <p:cNvSpPr>
            <a:spLocks noGrp="1"/>
          </p:cNvSpPr>
          <p:nvPr>
            <p:ph type="body" sz="quarter" idx="39"/>
          </p:nvPr>
        </p:nvSpPr>
        <p:spPr>
          <a:xfrm>
            <a:off x="22340205" y="22620001"/>
            <a:ext cx="6552000" cy="11477937"/>
          </a:xfrm>
        </p:spPr>
        <p:txBody>
          <a:bodyPr/>
          <a:lstStyle>
            <a:lvl1pPr>
              <a:defRPr sz="3600" b="0" i="0">
                <a:solidFill>
                  <a:schemeClr val="tx1"/>
                </a:solidFill>
              </a:defRPr>
            </a:lvl1pPr>
            <a:lvl3pPr marL="711200" indent="-347663">
              <a:lnSpc>
                <a:spcPct val="100000"/>
              </a:lnSpc>
              <a:spcBef>
                <a:spcPts val="0"/>
              </a:spcBef>
              <a:defRPr/>
            </a:lvl3pPr>
            <a:lvl4pPr marL="1074738" indent="-363538">
              <a:lnSpc>
                <a:spcPct val="100000"/>
              </a:lnSpc>
              <a:spcBef>
                <a:spcPts val="0"/>
              </a:spcBef>
              <a:defRPr/>
            </a:lvl4pPr>
            <a:lvl5pPr marL="1436688" indent="-361950">
              <a:lnSpc>
                <a:spcPct val="100000"/>
              </a:lnSpc>
              <a:spcBef>
                <a:spcPts val="0"/>
              </a:spcBef>
              <a:defRPr/>
            </a:lvl5pPr>
          </a:lstStyle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10" name="Inhaltsplatzhalter 9">
            <a:extLst>
              <a:ext uri="{FF2B5EF4-FFF2-40B4-BE49-F238E27FC236}">
                <a16:creationId xmlns:a16="http://schemas.microsoft.com/office/drawing/2014/main" id="{52B89F5F-E32B-4533-B01A-AF990ED355D4}"/>
              </a:ext>
            </a:extLst>
          </p:cNvPr>
          <p:cNvSpPr>
            <a:spLocks noGrp="1"/>
          </p:cNvSpPr>
          <p:nvPr>
            <p:ph sz="quarter" idx="40"/>
          </p:nvPr>
        </p:nvSpPr>
        <p:spPr>
          <a:xfrm>
            <a:off x="2081212" y="28829147"/>
            <a:ext cx="8640000" cy="6359606"/>
          </a:xfrm>
        </p:spPr>
        <p:txBody>
          <a:bodyPr/>
          <a:lstStyle>
            <a:lvl1pPr>
              <a:lnSpc>
                <a:spcPct val="100000"/>
              </a:lnSpc>
              <a:spcBef>
                <a:spcPts val="1200"/>
              </a:spcBef>
              <a:defRPr sz="3600" b="0" i="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600"/>
              </a:spcBef>
              <a:defRPr/>
            </a:lvl2pPr>
            <a:lvl3pPr marL="717550" indent="-355600">
              <a:lnSpc>
                <a:spcPct val="100000"/>
              </a:lnSpc>
              <a:spcBef>
                <a:spcPts val="300"/>
              </a:spcBef>
              <a:defRPr/>
            </a:lvl3pPr>
            <a:lvl4pPr marL="1079500" indent="-361950">
              <a:lnSpc>
                <a:spcPct val="100000"/>
              </a:lnSpc>
              <a:spcBef>
                <a:spcPts val="300"/>
              </a:spcBef>
              <a:defRPr/>
            </a:lvl4pPr>
            <a:lvl5pPr marL="1435100" indent="-355600">
              <a:lnSpc>
                <a:spcPct val="100000"/>
              </a:lnSpc>
              <a:spcBef>
                <a:spcPts val="300"/>
              </a:spcBef>
              <a:defRPr/>
            </a:lvl5pPr>
          </a:lstStyle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13" name="Bildplatzhalter 12">
            <a:extLst>
              <a:ext uri="{FF2B5EF4-FFF2-40B4-BE49-F238E27FC236}">
                <a16:creationId xmlns:a16="http://schemas.microsoft.com/office/drawing/2014/main" id="{E1EE67C7-1AB2-4314-82BB-4C91E7708416}"/>
              </a:ext>
            </a:extLst>
          </p:cNvPr>
          <p:cNvSpPr>
            <a:spLocks noGrp="1"/>
          </p:cNvSpPr>
          <p:nvPr>
            <p:ph type="pic" sz="quarter" idx="41" hasCustomPrompt="1"/>
          </p:nvPr>
        </p:nvSpPr>
        <p:spPr>
          <a:xfrm>
            <a:off x="22268205" y="15282863"/>
            <a:ext cx="4351337" cy="4297362"/>
          </a:xfrm>
        </p:spPr>
        <p:txBody>
          <a:bodyPr>
            <a:normAutofit/>
          </a:bodyPr>
          <a:lstStyle>
            <a:lvl1pPr>
              <a:defRPr sz="2800" b="0" i="0" baseline="0">
                <a:solidFill>
                  <a:schemeClr val="tx1"/>
                </a:solidFill>
              </a:defRPr>
            </a:lvl1pPr>
          </a:lstStyle>
          <a:p>
            <a:r>
              <a:rPr lang="de-DE" dirty="0" err="1"/>
              <a:t>Optional:Projektlogo</a:t>
            </a:r>
            <a:r>
              <a:rPr lang="de-DE" dirty="0"/>
              <a:t>/ und oder Logo des Drittmittelgebers</a:t>
            </a:r>
          </a:p>
        </p:txBody>
      </p:sp>
      <p:sp>
        <p:nvSpPr>
          <p:cNvPr id="38" name="Inhaltsplatzhalter 9">
            <a:extLst>
              <a:ext uri="{FF2B5EF4-FFF2-40B4-BE49-F238E27FC236}">
                <a16:creationId xmlns:a16="http://schemas.microsoft.com/office/drawing/2014/main" id="{39AABE81-BD08-4630-9DBE-E8D69AC60BB3}"/>
              </a:ext>
            </a:extLst>
          </p:cNvPr>
          <p:cNvSpPr>
            <a:spLocks noGrp="1"/>
          </p:cNvSpPr>
          <p:nvPr>
            <p:ph sz="quarter" idx="42"/>
          </p:nvPr>
        </p:nvSpPr>
        <p:spPr>
          <a:xfrm>
            <a:off x="2081212" y="20536459"/>
            <a:ext cx="8640000" cy="6359606"/>
          </a:xfrm>
        </p:spPr>
        <p:txBody>
          <a:bodyPr/>
          <a:lstStyle>
            <a:lvl1pPr>
              <a:lnSpc>
                <a:spcPct val="100000"/>
              </a:lnSpc>
              <a:spcBef>
                <a:spcPts val="1200"/>
              </a:spcBef>
              <a:defRPr sz="3600" b="0" i="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600"/>
              </a:spcBef>
              <a:defRPr/>
            </a:lvl2pPr>
            <a:lvl3pPr marL="717550" indent="-355600">
              <a:lnSpc>
                <a:spcPct val="100000"/>
              </a:lnSpc>
              <a:spcBef>
                <a:spcPts val="300"/>
              </a:spcBef>
              <a:defRPr/>
            </a:lvl3pPr>
            <a:lvl4pPr marL="1079500" indent="-361950">
              <a:lnSpc>
                <a:spcPct val="100000"/>
              </a:lnSpc>
              <a:spcBef>
                <a:spcPts val="300"/>
              </a:spcBef>
              <a:defRPr/>
            </a:lvl4pPr>
            <a:lvl5pPr marL="1435100" indent="-355600">
              <a:lnSpc>
                <a:spcPct val="100000"/>
              </a:lnSpc>
              <a:spcBef>
                <a:spcPts val="300"/>
              </a:spcBef>
              <a:defRPr/>
            </a:lvl5pPr>
          </a:lstStyle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43" name="Inhaltsplatzhalter 9">
            <a:extLst>
              <a:ext uri="{FF2B5EF4-FFF2-40B4-BE49-F238E27FC236}">
                <a16:creationId xmlns:a16="http://schemas.microsoft.com/office/drawing/2014/main" id="{4E2BB5AF-1926-4C52-878D-7F7822B588E5}"/>
              </a:ext>
            </a:extLst>
          </p:cNvPr>
          <p:cNvSpPr>
            <a:spLocks noGrp="1"/>
          </p:cNvSpPr>
          <p:nvPr>
            <p:ph sz="quarter" idx="43"/>
          </p:nvPr>
        </p:nvSpPr>
        <p:spPr>
          <a:xfrm>
            <a:off x="2081212" y="12495534"/>
            <a:ext cx="8640000" cy="6359606"/>
          </a:xfrm>
        </p:spPr>
        <p:txBody>
          <a:bodyPr/>
          <a:lstStyle>
            <a:lvl1pPr>
              <a:lnSpc>
                <a:spcPct val="100000"/>
              </a:lnSpc>
              <a:spcBef>
                <a:spcPts val="1200"/>
              </a:spcBef>
              <a:defRPr sz="3600" b="0" i="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600"/>
              </a:spcBef>
              <a:defRPr/>
            </a:lvl2pPr>
            <a:lvl3pPr marL="717550" indent="-355600">
              <a:lnSpc>
                <a:spcPct val="100000"/>
              </a:lnSpc>
              <a:spcBef>
                <a:spcPts val="300"/>
              </a:spcBef>
              <a:defRPr/>
            </a:lvl3pPr>
            <a:lvl4pPr marL="1079500" indent="-361950">
              <a:lnSpc>
                <a:spcPct val="100000"/>
              </a:lnSpc>
              <a:spcBef>
                <a:spcPts val="300"/>
              </a:spcBef>
              <a:defRPr/>
            </a:lvl4pPr>
            <a:lvl5pPr marL="1435100" indent="-355600">
              <a:lnSpc>
                <a:spcPct val="100000"/>
              </a:lnSpc>
              <a:spcBef>
                <a:spcPts val="300"/>
              </a:spcBef>
              <a:defRPr/>
            </a:lvl5pPr>
          </a:lstStyle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44" name="Inhaltsplatzhalter 9">
            <a:extLst>
              <a:ext uri="{FF2B5EF4-FFF2-40B4-BE49-F238E27FC236}">
                <a16:creationId xmlns:a16="http://schemas.microsoft.com/office/drawing/2014/main" id="{E2AB39F6-4079-4E93-B47A-6618EDE623FD}"/>
              </a:ext>
            </a:extLst>
          </p:cNvPr>
          <p:cNvSpPr>
            <a:spLocks noGrp="1"/>
          </p:cNvSpPr>
          <p:nvPr>
            <p:ph sz="quarter" idx="44"/>
          </p:nvPr>
        </p:nvSpPr>
        <p:spPr>
          <a:xfrm>
            <a:off x="12354002" y="12495534"/>
            <a:ext cx="8640000" cy="6359606"/>
          </a:xfrm>
        </p:spPr>
        <p:txBody>
          <a:bodyPr/>
          <a:lstStyle>
            <a:lvl1pPr>
              <a:lnSpc>
                <a:spcPct val="100000"/>
              </a:lnSpc>
              <a:spcBef>
                <a:spcPts val="1200"/>
              </a:spcBef>
              <a:defRPr sz="3600" b="0" i="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600"/>
              </a:spcBef>
              <a:defRPr/>
            </a:lvl2pPr>
            <a:lvl3pPr marL="717550" indent="-355600">
              <a:lnSpc>
                <a:spcPct val="100000"/>
              </a:lnSpc>
              <a:spcBef>
                <a:spcPts val="300"/>
              </a:spcBef>
              <a:defRPr/>
            </a:lvl3pPr>
            <a:lvl4pPr marL="1079500" indent="-361950">
              <a:lnSpc>
                <a:spcPct val="100000"/>
              </a:lnSpc>
              <a:spcBef>
                <a:spcPts val="300"/>
              </a:spcBef>
              <a:defRPr/>
            </a:lvl4pPr>
            <a:lvl5pPr marL="1435100" indent="-355600">
              <a:lnSpc>
                <a:spcPct val="100000"/>
              </a:lnSpc>
              <a:spcBef>
                <a:spcPts val="300"/>
              </a:spcBef>
              <a:defRPr/>
            </a:lvl5pPr>
          </a:lstStyle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45" name="Inhaltsplatzhalter 9">
            <a:extLst>
              <a:ext uri="{FF2B5EF4-FFF2-40B4-BE49-F238E27FC236}">
                <a16:creationId xmlns:a16="http://schemas.microsoft.com/office/drawing/2014/main" id="{C9F4B911-E5AB-4615-A86E-5208BC623457}"/>
              </a:ext>
            </a:extLst>
          </p:cNvPr>
          <p:cNvSpPr>
            <a:spLocks noGrp="1"/>
          </p:cNvSpPr>
          <p:nvPr>
            <p:ph sz="quarter" idx="45"/>
          </p:nvPr>
        </p:nvSpPr>
        <p:spPr>
          <a:xfrm>
            <a:off x="12354002" y="20536459"/>
            <a:ext cx="8640000" cy="6359606"/>
          </a:xfrm>
        </p:spPr>
        <p:txBody>
          <a:bodyPr/>
          <a:lstStyle>
            <a:lvl1pPr>
              <a:lnSpc>
                <a:spcPct val="100000"/>
              </a:lnSpc>
              <a:spcBef>
                <a:spcPts val="1200"/>
              </a:spcBef>
              <a:defRPr sz="3600" b="0" i="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600"/>
              </a:spcBef>
              <a:defRPr/>
            </a:lvl2pPr>
            <a:lvl3pPr marL="717550" indent="-355600">
              <a:lnSpc>
                <a:spcPct val="100000"/>
              </a:lnSpc>
              <a:spcBef>
                <a:spcPts val="300"/>
              </a:spcBef>
              <a:defRPr/>
            </a:lvl3pPr>
            <a:lvl4pPr marL="1079500" indent="-361950">
              <a:lnSpc>
                <a:spcPct val="100000"/>
              </a:lnSpc>
              <a:spcBef>
                <a:spcPts val="300"/>
              </a:spcBef>
              <a:defRPr/>
            </a:lvl4pPr>
            <a:lvl5pPr marL="1435100" indent="-355600">
              <a:lnSpc>
                <a:spcPct val="100000"/>
              </a:lnSpc>
              <a:spcBef>
                <a:spcPts val="300"/>
              </a:spcBef>
              <a:defRPr/>
            </a:lvl5pPr>
          </a:lstStyle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22" name="Textplatzhalter 6">
            <a:extLst>
              <a:ext uri="{FF2B5EF4-FFF2-40B4-BE49-F238E27FC236}">
                <a16:creationId xmlns:a16="http://schemas.microsoft.com/office/drawing/2014/main" id="{FC9718E3-B68D-4AC3-B329-6061DC9FC95C}"/>
              </a:ext>
            </a:extLst>
          </p:cNvPr>
          <p:cNvSpPr>
            <a:spLocks noGrp="1"/>
          </p:cNvSpPr>
          <p:nvPr>
            <p:ph type="body" sz="quarter" idx="46" hasCustomPrompt="1"/>
          </p:nvPr>
        </p:nvSpPr>
        <p:spPr>
          <a:xfrm>
            <a:off x="12354002" y="27619090"/>
            <a:ext cx="8640000" cy="803856"/>
          </a:xfrm>
        </p:spPr>
        <p:txBody>
          <a:bodyPr/>
          <a:lstStyle>
            <a:lvl1pPr marL="0" marR="0" indent="0" algn="l" defTabSz="3027487" rtl="0" eaLnBrk="1" fontAlgn="auto" latinLnBrk="0" hangingPunct="1">
              <a:lnSpc>
                <a:spcPct val="90000"/>
              </a:lnSpc>
              <a:spcBef>
                <a:spcPts val="3311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0" marR="0" lvl="0" indent="0" algn="l" defTabSz="3027487" rtl="0" eaLnBrk="1" fontAlgn="auto" latinLnBrk="0" hangingPunct="1">
              <a:lnSpc>
                <a:spcPct val="90000"/>
              </a:lnSpc>
              <a:spcBef>
                <a:spcPts val="3311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de-DE" dirty="0" err="1"/>
              <a:t>Opt</a:t>
            </a:r>
            <a:r>
              <a:rPr lang="de-DE" dirty="0"/>
              <a:t>. Weitere Abschnitte</a:t>
            </a:r>
          </a:p>
          <a:p>
            <a:endParaRPr lang="de-DE" dirty="0"/>
          </a:p>
        </p:txBody>
      </p:sp>
      <p:sp>
        <p:nvSpPr>
          <p:cNvPr id="23" name="Inhaltsplatzhalter 9">
            <a:extLst>
              <a:ext uri="{FF2B5EF4-FFF2-40B4-BE49-F238E27FC236}">
                <a16:creationId xmlns:a16="http://schemas.microsoft.com/office/drawing/2014/main" id="{82884ED5-43DD-4065-9852-5E621102FD96}"/>
              </a:ext>
            </a:extLst>
          </p:cNvPr>
          <p:cNvSpPr>
            <a:spLocks noGrp="1"/>
          </p:cNvSpPr>
          <p:nvPr>
            <p:ph sz="quarter" idx="47"/>
          </p:nvPr>
        </p:nvSpPr>
        <p:spPr>
          <a:xfrm>
            <a:off x="12354002" y="28829147"/>
            <a:ext cx="8640000" cy="6359606"/>
          </a:xfrm>
        </p:spPr>
        <p:txBody>
          <a:bodyPr/>
          <a:lstStyle>
            <a:lvl1pPr>
              <a:lnSpc>
                <a:spcPct val="100000"/>
              </a:lnSpc>
              <a:spcBef>
                <a:spcPts val="1200"/>
              </a:spcBef>
              <a:defRPr sz="3600" b="0" i="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600"/>
              </a:spcBef>
              <a:defRPr/>
            </a:lvl2pPr>
            <a:lvl3pPr marL="717550" indent="-355600">
              <a:lnSpc>
                <a:spcPct val="100000"/>
              </a:lnSpc>
              <a:spcBef>
                <a:spcPts val="300"/>
              </a:spcBef>
              <a:defRPr/>
            </a:lvl3pPr>
            <a:lvl4pPr marL="1079500" indent="-361950">
              <a:lnSpc>
                <a:spcPct val="100000"/>
              </a:lnSpc>
              <a:spcBef>
                <a:spcPts val="300"/>
              </a:spcBef>
              <a:defRPr/>
            </a:lvl4pPr>
            <a:lvl5pPr marL="1435100" indent="-355600">
              <a:lnSpc>
                <a:spcPct val="100000"/>
              </a:lnSpc>
              <a:spcBef>
                <a:spcPts val="300"/>
              </a:spcBef>
              <a:defRPr/>
            </a:lvl5pPr>
          </a:lstStyle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24" name="Textplatzhalter 15">
            <a:extLst>
              <a:ext uri="{FF2B5EF4-FFF2-40B4-BE49-F238E27FC236}">
                <a16:creationId xmlns:a16="http://schemas.microsoft.com/office/drawing/2014/main" id="{C5BBB176-6715-4EA6-8207-4B0438A172AE}"/>
              </a:ext>
            </a:extLst>
          </p:cNvPr>
          <p:cNvSpPr>
            <a:spLocks noGrp="1"/>
          </p:cNvSpPr>
          <p:nvPr>
            <p:ph type="body" sz="quarter" idx="48" hasCustomPrompt="1"/>
          </p:nvPr>
        </p:nvSpPr>
        <p:spPr>
          <a:xfrm>
            <a:off x="2083312" y="9323551"/>
            <a:ext cx="23462993" cy="669295"/>
          </a:xfrm>
        </p:spPr>
        <p:txBody>
          <a:bodyPr/>
          <a:lstStyle>
            <a:lvl1pPr>
              <a:defRPr b="1" i="0">
                <a:solidFill>
                  <a:schemeClr val="tx1"/>
                </a:solidFill>
              </a:defRPr>
            </a:lvl1pPr>
          </a:lstStyle>
          <a:p>
            <a:pPr lvl="0"/>
            <a:r>
              <a:rPr lang="de-DE" dirty="0"/>
              <a:t>Beteiligte Personen</a:t>
            </a:r>
          </a:p>
          <a:p>
            <a:pPr lvl="0"/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92523669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3481" userDrawn="1">
          <p15:clr>
            <a:srgbClr val="FBAE40"/>
          </p15:clr>
        </p15:guide>
        <p15:guide id="2" pos="9445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5.sv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wmf"/><Relationship Id="rId4" Type="http://schemas.openxmlformats.org/officeDocument/2006/relationships/image" Target="../media/image2.sv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081421" y="2278913"/>
            <a:ext cx="26112371" cy="82734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br>
              <a:rPr lang="de-DE" dirty="0"/>
            </a:br>
            <a:endParaRPr lang="de-DE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1420" y="11432620"/>
            <a:ext cx="26585195" cy="276198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1381869" y="39672756"/>
            <a:ext cx="6811923" cy="22789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97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BED779-BE74-45D8-87E8-C27564B295AD}" type="slidenum">
              <a:rPr lang="de-DE" smtClean="0"/>
              <a:t>‹Nr.›</a:t>
            </a:fld>
            <a:endParaRPr lang="de-DE"/>
          </a:p>
        </p:txBody>
      </p:sp>
      <p:pic>
        <p:nvPicPr>
          <p:cNvPr id="12" name="Grafik 11">
            <a:extLst>
              <a:ext uri="{FF2B5EF4-FFF2-40B4-BE49-F238E27FC236}">
                <a16:creationId xmlns:a16="http://schemas.microsoft.com/office/drawing/2014/main" id="{9197A082-4305-44E7-B767-7FD4D3E0CC13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/>
        </p:blipFill>
        <p:spPr>
          <a:xfrm>
            <a:off x="1497849" y="39732746"/>
            <a:ext cx="3029980" cy="2517870"/>
          </a:xfrm>
          <a:prstGeom prst="rect">
            <a:avLst/>
          </a:prstGeom>
        </p:spPr>
      </p:pic>
      <p:pic>
        <p:nvPicPr>
          <p:cNvPr id="13" name="Grafik 12">
            <a:extLst>
              <a:ext uri="{FF2B5EF4-FFF2-40B4-BE49-F238E27FC236}">
                <a16:creationId xmlns:a16="http://schemas.microsoft.com/office/drawing/2014/main" id="{D737C67A-1B8C-410F-849F-E3F907E697A9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144890" y="39731681"/>
            <a:ext cx="6521725" cy="2520000"/>
          </a:xfrm>
          <a:prstGeom prst="rect">
            <a:avLst/>
          </a:prstGeom>
        </p:spPr>
      </p:pic>
      <p:sp>
        <p:nvSpPr>
          <p:cNvPr id="4" name="Textfeld 3">
            <a:extLst>
              <a:ext uri="{FF2B5EF4-FFF2-40B4-BE49-F238E27FC236}">
                <a16:creationId xmlns:a16="http://schemas.microsoft.com/office/drawing/2014/main" id="{37CE57DD-33D1-45FE-9EDD-D4C6CEC43419}"/>
              </a:ext>
            </a:extLst>
          </p:cNvPr>
          <p:cNvSpPr txBox="1"/>
          <p:nvPr userDrawn="1"/>
        </p:nvSpPr>
        <p:spPr>
          <a:xfrm>
            <a:off x="8130323" y="40114518"/>
            <a:ext cx="94107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5400" dirty="0"/>
              <a:t>Tag der Bildungsforschung 2026</a:t>
            </a:r>
            <a:br>
              <a:rPr lang="de-DE" sz="5400" dirty="0"/>
            </a:br>
            <a:r>
              <a:rPr lang="de-DE" sz="5400" dirty="0"/>
              <a:t>10.02.2026</a:t>
            </a:r>
          </a:p>
        </p:txBody>
      </p:sp>
      <p:pic>
        <p:nvPicPr>
          <p:cNvPr id="16" name="Grafik 15">
            <a:extLst>
              <a:ext uri="{FF2B5EF4-FFF2-40B4-BE49-F238E27FC236}">
                <a16:creationId xmlns:a16="http://schemas.microsoft.com/office/drawing/2014/main" id="{8662EF2B-A881-4423-923A-F5BC5F08BDE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rcRect l="43435" t="11838" r="7598" b="37580"/>
          <a:stretch/>
        </p:blipFill>
        <p:spPr>
          <a:xfrm>
            <a:off x="20593050" y="-57151"/>
            <a:ext cx="9722811" cy="83457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56113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</p:sldLayoutIdLst>
  <p:hf sldNum="0" hdr="0" dt="0"/>
  <p:txStyles>
    <p:titleStyle>
      <a:lvl1pPr algn="l" defTabSz="3027487" rtl="0" eaLnBrk="1" latinLnBrk="0" hangingPunct="1">
        <a:lnSpc>
          <a:spcPct val="90000"/>
        </a:lnSpc>
        <a:spcBef>
          <a:spcPct val="0"/>
        </a:spcBef>
        <a:buNone/>
        <a:defRPr sz="10000" b="1" kern="1200">
          <a:solidFill>
            <a:srgbClr val="FF0000"/>
          </a:solidFill>
          <a:latin typeface="+mj-lt"/>
          <a:ea typeface="+mj-ea"/>
          <a:cs typeface="+mj-cs"/>
        </a:defRPr>
      </a:lvl1pPr>
    </p:titleStyle>
    <p:bodyStyle>
      <a:lvl1pPr marL="0" indent="0" algn="l" defTabSz="3027487" rtl="0" eaLnBrk="1" latinLnBrk="0" hangingPunct="1">
        <a:lnSpc>
          <a:spcPct val="90000"/>
        </a:lnSpc>
        <a:spcBef>
          <a:spcPts val="3311"/>
        </a:spcBef>
        <a:buFont typeface="Arial" panose="020B0604020202020204" pitchFamily="34" charset="0"/>
        <a:buNone/>
        <a:defRPr sz="5000" b="1" i="1" kern="1200">
          <a:solidFill>
            <a:srgbClr val="0070C0"/>
          </a:solidFill>
          <a:latin typeface="+mn-lt"/>
          <a:ea typeface="+mn-ea"/>
          <a:cs typeface="+mn-cs"/>
        </a:defRPr>
      </a:lvl1pPr>
      <a:lvl2pPr marL="0" indent="0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None/>
        <a:defRPr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524000" indent="-755650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2324100" indent="-755650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3140075" indent="-755650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8325589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6pPr>
      <a:lvl7pPr marL="9839333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7pPr>
      <a:lvl8pPr marL="11353076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8pPr>
      <a:lvl9pPr marL="12866820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1pPr>
      <a:lvl2pPr marL="1513743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2pPr>
      <a:lvl3pPr marL="3027487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3pPr>
      <a:lvl4pPr marL="4541230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4pPr>
      <a:lvl5pPr marL="6054974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5pPr>
      <a:lvl6pPr marL="7568717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6pPr>
      <a:lvl7pPr marL="9082461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7pPr>
      <a:lvl8pPr marL="10596204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8pPr>
      <a:lvl9pPr marL="12109948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uni-due.de/izfb/tdb-2025#Posterpreis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1131EE5-F36D-41E8-90CC-82BD4111D2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39BD21C9-744C-48A8-87BE-5EED162BBA3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Bildplatzhalter 3">
            <a:extLst>
              <a:ext uri="{FF2B5EF4-FFF2-40B4-BE49-F238E27FC236}">
                <a16:creationId xmlns:a16="http://schemas.microsoft.com/office/drawing/2014/main" id="{47C2EC63-4692-42F7-A03E-15AB51A150BA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/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F9CB9C9C-4A93-4008-B79A-6C362FE747FE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22268205" y="34996391"/>
            <a:ext cx="6552000" cy="803856"/>
          </a:xfrm>
        </p:spPr>
        <p:txBody>
          <a:bodyPr/>
          <a:lstStyle/>
          <a:p>
            <a:endParaRPr lang="de-DE" dirty="0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DFC5E7DB-F92B-4CF5-A4B2-03B05FBDBB85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lang="de-DE" dirty="0"/>
              <a:t>Forschungsfragen</a:t>
            </a:r>
          </a:p>
          <a:p>
            <a:endParaRPr lang="de-DE" dirty="0"/>
          </a:p>
        </p:txBody>
      </p:sp>
      <p:sp>
        <p:nvSpPr>
          <p:cNvPr id="7" name="Textplatzhalter 6">
            <a:extLst>
              <a:ext uri="{FF2B5EF4-FFF2-40B4-BE49-F238E27FC236}">
                <a16:creationId xmlns:a16="http://schemas.microsoft.com/office/drawing/2014/main" id="{A924E6D6-BF43-46F9-826A-36683C96996F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0AE2E7D6-E812-424D-B1F7-A60E9B1D124D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/>
        <p:txBody>
          <a:bodyPr/>
          <a:lstStyle/>
          <a:p>
            <a:r>
              <a:rPr lang="de-DE" dirty="0"/>
              <a:t>Ziele</a:t>
            </a:r>
          </a:p>
          <a:p>
            <a:endParaRPr lang="de-DE" dirty="0"/>
          </a:p>
        </p:txBody>
      </p:sp>
      <p:sp>
        <p:nvSpPr>
          <p:cNvPr id="9" name="Textplatzhalter 8">
            <a:extLst>
              <a:ext uri="{FF2B5EF4-FFF2-40B4-BE49-F238E27FC236}">
                <a16:creationId xmlns:a16="http://schemas.microsoft.com/office/drawing/2014/main" id="{C7754BAB-D380-4325-B103-731519A3CDCA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/>
        <p:txBody>
          <a:bodyPr/>
          <a:lstStyle/>
          <a:p>
            <a:r>
              <a:rPr lang="de-DE" dirty="0"/>
              <a:t>Ausgangslage/Motivation </a:t>
            </a:r>
          </a:p>
          <a:p>
            <a:endParaRPr lang="de-DE" dirty="0"/>
          </a:p>
        </p:txBody>
      </p:sp>
      <p:sp>
        <p:nvSpPr>
          <p:cNvPr id="10" name="Textplatzhalter 9">
            <a:extLst>
              <a:ext uri="{FF2B5EF4-FFF2-40B4-BE49-F238E27FC236}">
                <a16:creationId xmlns:a16="http://schemas.microsoft.com/office/drawing/2014/main" id="{E5FA89CA-6E21-4850-9F36-51A772AAEC2B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/>
        <p:txBody>
          <a:bodyPr/>
          <a:lstStyle/>
          <a:p>
            <a:r>
              <a:rPr lang="de-DE" dirty="0"/>
              <a:t>Weitere Abschnitte</a:t>
            </a:r>
          </a:p>
        </p:txBody>
      </p:sp>
      <p:sp>
        <p:nvSpPr>
          <p:cNvPr id="11" name="Textplatzhalter 10">
            <a:extLst>
              <a:ext uri="{FF2B5EF4-FFF2-40B4-BE49-F238E27FC236}">
                <a16:creationId xmlns:a16="http://schemas.microsoft.com/office/drawing/2014/main" id="{67D7E852-54E3-4D30-991C-579682F00F4E}"/>
              </a:ext>
            </a:extLst>
          </p:cNvPr>
          <p:cNvSpPr>
            <a:spLocks noGrp="1"/>
          </p:cNvSpPr>
          <p:nvPr>
            <p:ph type="body" sz="quarter" idx="35"/>
          </p:nvPr>
        </p:nvSpPr>
        <p:spPr/>
        <p:txBody>
          <a:bodyPr>
            <a:normAutofit fontScale="92500" lnSpcReduction="10000"/>
          </a:bodyPr>
          <a:lstStyle/>
          <a:p>
            <a:endParaRPr lang="de-DE"/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3D934A36-7A01-4EFE-814C-033106422373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/>
        <p:txBody>
          <a:bodyPr/>
          <a:lstStyle/>
          <a:p>
            <a:r>
              <a:rPr lang="de-DE" dirty="0"/>
              <a:t>Diskussion</a:t>
            </a:r>
          </a:p>
        </p:txBody>
      </p:sp>
      <p:sp>
        <p:nvSpPr>
          <p:cNvPr id="13" name="Textplatzhalter 12">
            <a:extLst>
              <a:ext uri="{FF2B5EF4-FFF2-40B4-BE49-F238E27FC236}">
                <a16:creationId xmlns:a16="http://schemas.microsoft.com/office/drawing/2014/main" id="{A606108F-FD8F-4816-8033-E08A25A6A22A}"/>
              </a:ext>
            </a:extLst>
          </p:cNvPr>
          <p:cNvSpPr>
            <a:spLocks noGrp="1"/>
          </p:cNvSpPr>
          <p:nvPr>
            <p:ph type="body" sz="quarter" idx="38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14" name="Textplatzhalter 13">
            <a:extLst>
              <a:ext uri="{FF2B5EF4-FFF2-40B4-BE49-F238E27FC236}">
                <a16:creationId xmlns:a16="http://schemas.microsoft.com/office/drawing/2014/main" id="{CE133A32-00D9-4970-9EEC-ABDBC71E4ABA}"/>
              </a:ext>
            </a:extLst>
          </p:cNvPr>
          <p:cNvSpPr>
            <a:spLocks noGrp="1"/>
          </p:cNvSpPr>
          <p:nvPr>
            <p:ph type="body" sz="quarter" idx="39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15" name="Inhaltsplatzhalter 14">
            <a:extLst>
              <a:ext uri="{FF2B5EF4-FFF2-40B4-BE49-F238E27FC236}">
                <a16:creationId xmlns:a16="http://schemas.microsoft.com/office/drawing/2014/main" id="{5076D325-0CC0-49EC-B910-150B53D3EC0F}"/>
              </a:ext>
            </a:extLst>
          </p:cNvPr>
          <p:cNvSpPr>
            <a:spLocks noGrp="1"/>
          </p:cNvSpPr>
          <p:nvPr>
            <p:ph sz="quarter" idx="40"/>
          </p:nvPr>
        </p:nvSpPr>
        <p:spPr>
          <a:xfrm>
            <a:off x="2081212" y="28829146"/>
            <a:ext cx="8640000" cy="10413853"/>
          </a:xfrm>
        </p:spPr>
        <p:txBody>
          <a:bodyPr>
            <a:normAutofit/>
          </a:bodyPr>
          <a:lstStyle/>
          <a:p>
            <a:r>
              <a:rPr lang="de-DE" b="1" dirty="0"/>
              <a:t>Einige Hinweise:</a:t>
            </a:r>
            <a:endParaRPr lang="de-DE" dirty="0"/>
          </a:p>
          <a:p>
            <a:pPr marL="742950" indent="-742950">
              <a:buFont typeface="+mj-lt"/>
              <a:buAutoNum type="arabicPeriod"/>
            </a:pPr>
            <a:r>
              <a:rPr lang="de-DE" dirty="0"/>
              <a:t>Bitte fassen Sie die Poster kurz, damit in der kurzen Zeit möglichst viele Poster besucht werden können.</a:t>
            </a:r>
          </a:p>
          <a:p>
            <a:pPr marL="742950" indent="-742950">
              <a:buFont typeface="+mj-lt"/>
              <a:buAutoNum type="arabicPeriod"/>
            </a:pPr>
            <a:r>
              <a:rPr lang="de-DE" dirty="0"/>
              <a:t>Die Anordnung und Größe der einzelnen Abschnitte können Sie gerne Ihren Bedürfnissen anpassen.  </a:t>
            </a:r>
          </a:p>
          <a:p>
            <a:pPr marL="742950" indent="-742950">
              <a:buFont typeface="+mj-lt"/>
              <a:buAutoNum type="arabicPeriod"/>
            </a:pPr>
            <a:r>
              <a:rPr lang="de-DE" dirty="0"/>
              <a:t>Welche Überschriften Sie verwenden, bleibt Ihnen überlassen.</a:t>
            </a:r>
          </a:p>
          <a:p>
            <a:pPr marL="742950" indent="-742950">
              <a:buFont typeface="+mj-lt"/>
              <a:buAutoNum type="arabicPeriod"/>
            </a:pPr>
            <a:r>
              <a:rPr lang="de-DE" dirty="0"/>
              <a:t>Die </a:t>
            </a:r>
            <a:r>
              <a:rPr lang="de-DE" dirty="0">
                <a:hlinkClick r:id="rId2"/>
              </a:rPr>
              <a:t>Preisträger Poster </a:t>
            </a:r>
            <a:r>
              <a:rPr lang="de-DE" dirty="0"/>
              <a:t>des letzten Jahres zeigen, wie kreativ die Vorlage genutzt werden kann.</a:t>
            </a:r>
          </a:p>
        </p:txBody>
      </p:sp>
      <p:sp>
        <p:nvSpPr>
          <p:cNvPr id="16" name="Bildplatzhalter 15">
            <a:extLst>
              <a:ext uri="{FF2B5EF4-FFF2-40B4-BE49-F238E27FC236}">
                <a16:creationId xmlns:a16="http://schemas.microsoft.com/office/drawing/2014/main" id="{81C6A6DA-3D5C-49A9-9B04-8C8ED6304CE0}"/>
              </a:ext>
            </a:extLst>
          </p:cNvPr>
          <p:cNvSpPr>
            <a:spLocks noGrp="1"/>
          </p:cNvSpPr>
          <p:nvPr>
            <p:ph type="pic" sz="quarter" idx="41"/>
          </p:nvPr>
        </p:nvSpPr>
        <p:spPr/>
      </p:sp>
      <p:sp>
        <p:nvSpPr>
          <p:cNvPr id="17" name="Inhaltsplatzhalter 16">
            <a:extLst>
              <a:ext uri="{FF2B5EF4-FFF2-40B4-BE49-F238E27FC236}">
                <a16:creationId xmlns:a16="http://schemas.microsoft.com/office/drawing/2014/main" id="{54378787-C16D-45D3-8395-E05F53068CDA}"/>
              </a:ext>
            </a:extLst>
          </p:cNvPr>
          <p:cNvSpPr>
            <a:spLocks noGrp="1"/>
          </p:cNvSpPr>
          <p:nvPr>
            <p:ph sz="quarter" idx="42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18" name="Inhaltsplatzhalter 17">
            <a:extLst>
              <a:ext uri="{FF2B5EF4-FFF2-40B4-BE49-F238E27FC236}">
                <a16:creationId xmlns:a16="http://schemas.microsoft.com/office/drawing/2014/main" id="{50785FC4-3C04-4779-B4B3-81DCF1EE639E}"/>
              </a:ext>
            </a:extLst>
          </p:cNvPr>
          <p:cNvSpPr>
            <a:spLocks noGrp="1"/>
          </p:cNvSpPr>
          <p:nvPr>
            <p:ph sz="quarter" idx="43"/>
          </p:nvPr>
        </p:nvSpPr>
        <p:spPr/>
        <p:txBody>
          <a:bodyPr>
            <a:normAutofit/>
          </a:bodyPr>
          <a:lstStyle/>
          <a:p>
            <a:endParaRPr lang="de-DE" dirty="0"/>
          </a:p>
        </p:txBody>
      </p:sp>
      <p:sp>
        <p:nvSpPr>
          <p:cNvPr id="20" name="Inhaltsplatzhalter 19">
            <a:extLst>
              <a:ext uri="{FF2B5EF4-FFF2-40B4-BE49-F238E27FC236}">
                <a16:creationId xmlns:a16="http://schemas.microsoft.com/office/drawing/2014/main" id="{8B20AFDA-6519-469E-AED2-AB3AC7902195}"/>
              </a:ext>
            </a:extLst>
          </p:cNvPr>
          <p:cNvSpPr>
            <a:spLocks noGrp="1"/>
          </p:cNvSpPr>
          <p:nvPr>
            <p:ph sz="quarter" idx="45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21" name="Textplatzhalter 20">
            <a:extLst>
              <a:ext uri="{FF2B5EF4-FFF2-40B4-BE49-F238E27FC236}">
                <a16:creationId xmlns:a16="http://schemas.microsoft.com/office/drawing/2014/main" id="{4C2CC3B8-B917-424D-AA5E-C42D765A459A}"/>
              </a:ext>
            </a:extLst>
          </p:cNvPr>
          <p:cNvSpPr>
            <a:spLocks noGrp="1"/>
          </p:cNvSpPr>
          <p:nvPr>
            <p:ph type="body" sz="quarter" idx="46"/>
          </p:nvPr>
        </p:nvSpPr>
        <p:spPr/>
        <p:txBody>
          <a:bodyPr/>
          <a:lstStyle/>
          <a:p>
            <a:r>
              <a:rPr lang="de-DE" dirty="0" err="1"/>
              <a:t>Fokusbox</a:t>
            </a:r>
            <a:endParaRPr lang="de-DE" dirty="0"/>
          </a:p>
        </p:txBody>
      </p:sp>
      <p:sp>
        <p:nvSpPr>
          <p:cNvPr id="22" name="Inhaltsplatzhalter 21">
            <a:extLst>
              <a:ext uri="{FF2B5EF4-FFF2-40B4-BE49-F238E27FC236}">
                <a16:creationId xmlns:a16="http://schemas.microsoft.com/office/drawing/2014/main" id="{98EC1540-1C08-4575-A059-88D6C19398AF}"/>
              </a:ext>
            </a:extLst>
          </p:cNvPr>
          <p:cNvSpPr>
            <a:spLocks noGrp="1"/>
          </p:cNvSpPr>
          <p:nvPr>
            <p:ph sz="quarter" idx="47"/>
          </p:nvPr>
        </p:nvSpPr>
        <p:spPr/>
        <p:txBody>
          <a:bodyPr>
            <a:normAutofit/>
          </a:bodyPr>
          <a:lstStyle/>
          <a:p>
            <a:r>
              <a:rPr lang="de-DE" dirty="0"/>
              <a:t>Mit diesem Gestaltungselement (UDE Corporate design) können Sie einen besonders wichtigen Absatz hervorheben. </a:t>
            </a:r>
          </a:p>
          <a:p>
            <a:r>
              <a:rPr lang="de-DE" dirty="0"/>
              <a:t>Dazu können Sie die Box verschieben und in der Größe anpassen oder, falls nicht genutzt, natürlich auch </a:t>
            </a:r>
            <a:r>
              <a:rPr lang="de-DE"/>
              <a:t>löschen.</a:t>
            </a:r>
            <a:endParaRPr lang="de-DE" dirty="0"/>
          </a:p>
        </p:txBody>
      </p:sp>
      <p:sp>
        <p:nvSpPr>
          <p:cNvPr id="23" name="Textplatzhalter 22">
            <a:extLst>
              <a:ext uri="{FF2B5EF4-FFF2-40B4-BE49-F238E27FC236}">
                <a16:creationId xmlns:a16="http://schemas.microsoft.com/office/drawing/2014/main" id="{56B1716D-0B47-4E57-BA23-CBBA8E09D019}"/>
              </a:ext>
            </a:extLst>
          </p:cNvPr>
          <p:cNvSpPr>
            <a:spLocks noGrp="1"/>
          </p:cNvSpPr>
          <p:nvPr>
            <p:ph type="body" sz="quarter" idx="48"/>
          </p:nvPr>
        </p:nvSpPr>
        <p:spPr/>
        <p:txBody>
          <a:bodyPr>
            <a:normAutofit fontScale="92500" lnSpcReduction="10000"/>
          </a:bodyPr>
          <a:lstStyle/>
          <a:p>
            <a:endParaRPr lang="de-DE"/>
          </a:p>
        </p:txBody>
      </p:sp>
      <p:sp>
        <p:nvSpPr>
          <p:cNvPr id="24" name="Rechteck 33">
            <a:extLst>
              <a:ext uri="{FF2B5EF4-FFF2-40B4-BE49-F238E27FC236}">
                <a16:creationId xmlns:a16="http://schemas.microsoft.com/office/drawing/2014/main" id="{D6AEA23F-9C79-4717-8768-1FE84A486E82}"/>
              </a:ext>
            </a:extLst>
          </p:cNvPr>
          <p:cNvSpPr/>
          <p:nvPr/>
        </p:nvSpPr>
        <p:spPr>
          <a:xfrm>
            <a:off x="12385325" y="27388168"/>
            <a:ext cx="8608677" cy="7800585"/>
          </a:xfrm>
          <a:custGeom>
            <a:avLst/>
            <a:gdLst>
              <a:gd name="connsiteX0" fmla="*/ 0 w 4823459"/>
              <a:gd name="connsiteY0" fmla="*/ 0 h 1950719"/>
              <a:gd name="connsiteX1" fmla="*/ 4823459 w 4823459"/>
              <a:gd name="connsiteY1" fmla="*/ 0 h 1950719"/>
              <a:gd name="connsiteX2" fmla="*/ 4823459 w 4823459"/>
              <a:gd name="connsiteY2" fmla="*/ 1950719 h 1950719"/>
              <a:gd name="connsiteX3" fmla="*/ 0 w 4823459"/>
              <a:gd name="connsiteY3" fmla="*/ 1950719 h 1950719"/>
              <a:gd name="connsiteX4" fmla="*/ 0 w 4823459"/>
              <a:gd name="connsiteY4" fmla="*/ 0 h 1950719"/>
              <a:gd name="connsiteX0" fmla="*/ 0 w 4823459"/>
              <a:gd name="connsiteY0" fmla="*/ 0 h 1950719"/>
              <a:gd name="connsiteX1" fmla="*/ 4823459 w 4823459"/>
              <a:gd name="connsiteY1" fmla="*/ 0 h 1950719"/>
              <a:gd name="connsiteX2" fmla="*/ 4823459 w 4823459"/>
              <a:gd name="connsiteY2" fmla="*/ 1950719 h 1950719"/>
              <a:gd name="connsiteX3" fmla="*/ 0 w 4823459"/>
              <a:gd name="connsiteY3" fmla="*/ 1950719 h 1950719"/>
              <a:gd name="connsiteX4" fmla="*/ 91440 w 4823459"/>
              <a:gd name="connsiteY4" fmla="*/ 91440 h 1950719"/>
              <a:gd name="connsiteX0" fmla="*/ 0 w 4823459"/>
              <a:gd name="connsiteY0" fmla="*/ 0 h 1950719"/>
              <a:gd name="connsiteX1" fmla="*/ 4823459 w 4823459"/>
              <a:gd name="connsiteY1" fmla="*/ 0 h 1950719"/>
              <a:gd name="connsiteX2" fmla="*/ 4823459 w 4823459"/>
              <a:gd name="connsiteY2" fmla="*/ 1950719 h 1950719"/>
              <a:gd name="connsiteX3" fmla="*/ 0 w 4823459"/>
              <a:gd name="connsiteY3" fmla="*/ 1950719 h 1950719"/>
              <a:gd name="connsiteX0" fmla="*/ 0 w 4823459"/>
              <a:gd name="connsiteY0" fmla="*/ 0 h 1950719"/>
              <a:gd name="connsiteX1" fmla="*/ 4823459 w 4823459"/>
              <a:gd name="connsiteY1" fmla="*/ 0 h 1950719"/>
              <a:gd name="connsiteX2" fmla="*/ 4823459 w 4823459"/>
              <a:gd name="connsiteY2" fmla="*/ 1950719 h 1950719"/>
              <a:gd name="connsiteX3" fmla="*/ 0 w 4823459"/>
              <a:gd name="connsiteY3" fmla="*/ 1950719 h 1950719"/>
              <a:gd name="connsiteX0" fmla="*/ 0 w 4823459"/>
              <a:gd name="connsiteY0" fmla="*/ 0 h 1950719"/>
              <a:gd name="connsiteX1" fmla="*/ 4823459 w 4823459"/>
              <a:gd name="connsiteY1" fmla="*/ 0 h 1950719"/>
              <a:gd name="connsiteX2" fmla="*/ 4823459 w 4823459"/>
              <a:gd name="connsiteY2" fmla="*/ 1950719 h 1950719"/>
              <a:gd name="connsiteX3" fmla="*/ 0 w 4823459"/>
              <a:gd name="connsiteY3" fmla="*/ 1950719 h 1950719"/>
              <a:gd name="connsiteX0" fmla="*/ 0 w 4823459"/>
              <a:gd name="connsiteY0" fmla="*/ 0 h 1950719"/>
              <a:gd name="connsiteX1" fmla="*/ 4823459 w 4823459"/>
              <a:gd name="connsiteY1" fmla="*/ 0 h 1950719"/>
              <a:gd name="connsiteX2" fmla="*/ 4823459 w 4823459"/>
              <a:gd name="connsiteY2" fmla="*/ 1950719 h 1950719"/>
              <a:gd name="connsiteX3" fmla="*/ 0 w 4823459"/>
              <a:gd name="connsiteY3" fmla="*/ 1950719 h 1950719"/>
              <a:gd name="connsiteX0" fmla="*/ 0 w 4823459"/>
              <a:gd name="connsiteY0" fmla="*/ 0 h 1950719"/>
              <a:gd name="connsiteX1" fmla="*/ 4823459 w 4823459"/>
              <a:gd name="connsiteY1" fmla="*/ 0 h 1950719"/>
              <a:gd name="connsiteX2" fmla="*/ 4823459 w 4823459"/>
              <a:gd name="connsiteY2" fmla="*/ 1950719 h 1950719"/>
              <a:gd name="connsiteX3" fmla="*/ 640080 w 4823459"/>
              <a:gd name="connsiteY3" fmla="*/ 1950719 h 1950719"/>
              <a:gd name="connsiteX0" fmla="*/ 0 w 4823459"/>
              <a:gd name="connsiteY0" fmla="*/ 0 h 1950719"/>
              <a:gd name="connsiteX1" fmla="*/ 4823459 w 4823459"/>
              <a:gd name="connsiteY1" fmla="*/ 0 h 1950719"/>
              <a:gd name="connsiteX2" fmla="*/ 4823459 w 4823459"/>
              <a:gd name="connsiteY2" fmla="*/ 1950719 h 1950719"/>
              <a:gd name="connsiteX3" fmla="*/ 640080 w 4823459"/>
              <a:gd name="connsiteY3" fmla="*/ 1950719 h 1950719"/>
              <a:gd name="connsiteX0" fmla="*/ 0 w 4823459"/>
              <a:gd name="connsiteY0" fmla="*/ 0 h 1954178"/>
              <a:gd name="connsiteX1" fmla="*/ 4823459 w 4823459"/>
              <a:gd name="connsiteY1" fmla="*/ 0 h 1954178"/>
              <a:gd name="connsiteX2" fmla="*/ 4823459 w 4823459"/>
              <a:gd name="connsiteY2" fmla="*/ 1950719 h 1954178"/>
              <a:gd name="connsiteX3" fmla="*/ 504842 w 4823459"/>
              <a:gd name="connsiteY3" fmla="*/ 1954178 h 1954178"/>
              <a:gd name="connsiteX0" fmla="*/ 0 w 4823459"/>
              <a:gd name="connsiteY0" fmla="*/ 0 h 1957637"/>
              <a:gd name="connsiteX1" fmla="*/ 4823459 w 4823459"/>
              <a:gd name="connsiteY1" fmla="*/ 0 h 1957637"/>
              <a:gd name="connsiteX2" fmla="*/ 4823459 w 4823459"/>
              <a:gd name="connsiteY2" fmla="*/ 1950719 h 1957637"/>
              <a:gd name="connsiteX3" fmla="*/ 440443 w 4823459"/>
              <a:gd name="connsiteY3" fmla="*/ 1957637 h 19576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823459" h="1957637">
                <a:moveTo>
                  <a:pt x="0" y="0"/>
                </a:moveTo>
                <a:lnTo>
                  <a:pt x="4823459" y="0"/>
                </a:lnTo>
                <a:lnTo>
                  <a:pt x="4823459" y="1950719"/>
                </a:lnTo>
                <a:lnTo>
                  <a:pt x="440443" y="1957637"/>
                </a:lnTo>
              </a:path>
            </a:pathLst>
          </a:custGeom>
          <a:noFill/>
          <a:ln w="127000">
            <a:solidFill>
              <a:srgbClr val="B8103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6" name="Inhaltsplatzhalter 25">
            <a:extLst>
              <a:ext uri="{FF2B5EF4-FFF2-40B4-BE49-F238E27FC236}">
                <a16:creationId xmlns:a16="http://schemas.microsoft.com/office/drawing/2014/main" id="{217FC783-AF67-4617-BA4D-DF35C94D1855}"/>
              </a:ext>
            </a:extLst>
          </p:cNvPr>
          <p:cNvSpPr>
            <a:spLocks noGrp="1"/>
          </p:cNvSpPr>
          <p:nvPr>
            <p:ph sz="quarter" idx="44"/>
          </p:nvPr>
        </p:nvSpPr>
        <p:spPr/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7601644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107</Words>
  <Application>Microsoft Office PowerPoint</Application>
  <PresentationFormat>Benutzerdefiniert</PresentationFormat>
  <Paragraphs>13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Helene Kruse</dc:creator>
  <cp:lastModifiedBy>Dr. Helene Kruse</cp:lastModifiedBy>
  <cp:revision>70</cp:revision>
  <dcterms:created xsi:type="dcterms:W3CDTF">2022-01-13T11:49:22Z</dcterms:created>
  <dcterms:modified xsi:type="dcterms:W3CDTF">2025-12-22T17:59:16Z</dcterms:modified>
</cp:coreProperties>
</file>