
<file path=[Content_Types].xml><?xml version="1.0" encoding="utf-8"?>
<Types xmlns="http://schemas.openxmlformats.org/package/2006/content-types">
  <Default Extension="docx" ContentType="application/vnd.openxmlformats-officedocument.wordprocessingml.documen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702" r:id="rId2"/>
    <p:sldMasterId id="2147483666" r:id="rId3"/>
    <p:sldMasterId id="2147483685" r:id="rId4"/>
    <p:sldMasterId id="2147483667" r:id="rId5"/>
    <p:sldMasterId id="2147483707" r:id="rId6"/>
  </p:sldMasterIdLst>
  <p:notesMasterIdLst>
    <p:notesMasterId r:id="rId23"/>
  </p:notesMasterIdLst>
  <p:handoutMasterIdLst>
    <p:handoutMasterId r:id="rId24"/>
  </p:handoutMasterIdLst>
  <p:sldIdLst>
    <p:sldId id="256" r:id="rId7"/>
    <p:sldId id="270" r:id="rId8"/>
    <p:sldId id="277" r:id="rId9"/>
    <p:sldId id="266" r:id="rId10"/>
    <p:sldId id="290" r:id="rId11"/>
    <p:sldId id="292" r:id="rId12"/>
    <p:sldId id="280" r:id="rId13"/>
    <p:sldId id="286" r:id="rId14"/>
    <p:sldId id="287" r:id="rId15"/>
    <p:sldId id="282" r:id="rId16"/>
    <p:sldId id="283" r:id="rId17"/>
    <p:sldId id="284" r:id="rId18"/>
    <p:sldId id="285" r:id="rId19"/>
    <p:sldId id="289" r:id="rId20"/>
    <p:sldId id="291" r:id="rId21"/>
    <p:sldId id="258" r:id="rId22"/>
  </p:sldIdLst>
  <p:sldSz cx="12192000" cy="6858000"/>
  <p:notesSz cx="6858000" cy="9144000"/>
  <p:embeddedFontLst>
    <p:embeddedFont>
      <p:font typeface="ABeeZee" pitchFamily="2" charset="0"/>
      <p:regular r:id="rId25"/>
      <p:italic r:id="rId26"/>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C93"/>
    <a:srgbClr val="61A27C"/>
    <a:srgbClr val="EC7206"/>
    <a:srgbClr val="FDD7B5"/>
    <a:srgbClr val="ABD7FF"/>
    <a:srgbClr val="FF4343"/>
    <a:srgbClr val="DEDEDE"/>
    <a:srgbClr val="B3B3B3"/>
    <a:srgbClr val="EAEAEA"/>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94" autoAdjust="0"/>
    <p:restoredTop sz="81150" autoAdjust="0"/>
  </p:normalViewPr>
  <p:slideViewPr>
    <p:cSldViewPr snapToGrid="0">
      <p:cViewPr varScale="1">
        <p:scale>
          <a:sx n="110" d="100"/>
          <a:sy n="110" d="100"/>
        </p:scale>
        <p:origin x="138" y="834"/>
      </p:cViewPr>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font" Target="fonts/font2.fntdata"/><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873D96BD-FE92-585F-2C05-51CF681888F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dirty="0">
              <a:latin typeface="ABeeZee" pitchFamily="2" charset="0"/>
            </a:endParaRPr>
          </a:p>
        </p:txBody>
      </p:sp>
      <p:sp>
        <p:nvSpPr>
          <p:cNvPr id="3" name="Datumsplatzhalter 2">
            <a:extLst>
              <a:ext uri="{FF2B5EF4-FFF2-40B4-BE49-F238E27FC236}">
                <a16:creationId xmlns:a16="http://schemas.microsoft.com/office/drawing/2014/main" id="{B676EF68-4DA2-F6C3-0F7A-38B34E69F1A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D05E2F4-8049-4AA0-BB33-84A6CF3B5F0D}" type="datetimeFigureOut">
              <a:rPr lang="de-DE" smtClean="0">
                <a:latin typeface="ABeeZee" pitchFamily="2" charset="0"/>
              </a:rPr>
              <a:t>30.10.2026</a:t>
            </a:fld>
            <a:endParaRPr lang="de-DE" dirty="0">
              <a:latin typeface="ABeeZee" pitchFamily="2" charset="0"/>
            </a:endParaRPr>
          </a:p>
        </p:txBody>
      </p:sp>
      <p:sp>
        <p:nvSpPr>
          <p:cNvPr id="4" name="Fußzeilenplatzhalter 3">
            <a:extLst>
              <a:ext uri="{FF2B5EF4-FFF2-40B4-BE49-F238E27FC236}">
                <a16:creationId xmlns:a16="http://schemas.microsoft.com/office/drawing/2014/main" id="{DC5042C0-7E81-83BD-A218-A5577242481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dirty="0">
              <a:latin typeface="ABeeZee" pitchFamily="2" charset="0"/>
            </a:endParaRPr>
          </a:p>
        </p:txBody>
      </p:sp>
      <p:sp>
        <p:nvSpPr>
          <p:cNvPr id="5" name="Foliennummernplatzhalter 4">
            <a:extLst>
              <a:ext uri="{FF2B5EF4-FFF2-40B4-BE49-F238E27FC236}">
                <a16:creationId xmlns:a16="http://schemas.microsoft.com/office/drawing/2014/main" id="{E453803E-0A2C-D498-7C7B-C363CA75C49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1ADF527-C0E6-43C3-95C6-CEB67038EC98}" type="slidenum">
              <a:rPr lang="de-DE" smtClean="0">
                <a:latin typeface="ABeeZee" pitchFamily="2" charset="0"/>
              </a:rPr>
              <a:t>‹Nr.›</a:t>
            </a:fld>
            <a:endParaRPr lang="de-DE" dirty="0">
              <a:latin typeface="ABeeZee" pitchFamily="2" charset="0"/>
            </a:endParaRPr>
          </a:p>
        </p:txBody>
      </p:sp>
    </p:spTree>
    <p:extLst>
      <p:ext uri="{BB962C8B-B14F-4D97-AF65-F5344CB8AC3E}">
        <p14:creationId xmlns:p14="http://schemas.microsoft.com/office/powerpoint/2010/main" val="44737449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BeeZee" pitchFamily="2" charset="0"/>
              </a:defRPr>
            </a:lvl1pPr>
          </a:lstStyle>
          <a:p>
            <a:endParaRPr lang="de-DE" dirty="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BeeZee" pitchFamily="2" charset="0"/>
              </a:defRPr>
            </a:lvl1pPr>
          </a:lstStyle>
          <a:p>
            <a:fld id="{9668BB01-9A87-4AE9-87CC-12C94BBCB2CE}" type="datetimeFigureOut">
              <a:rPr lang="de-DE" smtClean="0"/>
              <a:pPr/>
              <a:t>30.10.2026</a:t>
            </a:fld>
            <a:endParaRPr lang="de-DE" dirty="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BeeZee" pitchFamily="2" charset="0"/>
              </a:defRPr>
            </a:lvl1pPr>
          </a:lstStyle>
          <a:p>
            <a:endParaRPr lang="de-DE" dirty="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BeeZee" pitchFamily="2" charset="0"/>
              </a:defRPr>
            </a:lvl1pPr>
          </a:lstStyle>
          <a:p>
            <a:fld id="{91212C10-6DE7-4AFD-B3D3-09AF28D4F74E}" type="slidenum">
              <a:rPr lang="de-DE" smtClean="0"/>
              <a:pPr/>
              <a:t>‹Nr.›</a:t>
            </a:fld>
            <a:endParaRPr lang="de-DE" dirty="0"/>
          </a:p>
        </p:txBody>
      </p:sp>
    </p:spTree>
    <p:extLst>
      <p:ext uri="{BB962C8B-B14F-4D97-AF65-F5344CB8AC3E}">
        <p14:creationId xmlns:p14="http://schemas.microsoft.com/office/powerpoint/2010/main" val="57518005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ABeeZee" pitchFamily="2"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latin typeface="ABeeZee" pitchFamily="2" charset="0"/>
              </a:rPr>
              <a:t>Durchführungshinweise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ABeeZee" pitchFamily="2" charset="0"/>
              </a:rPr>
              <a:t>Die Aufgabe kann im Plenum, in Einzel- und Partnerarbeit durchgeführt werden. Der </a:t>
            </a:r>
            <a:r>
              <a:rPr lang="de-DE" u="sng" dirty="0">
                <a:latin typeface="ABeeZee" pitchFamily="2" charset="0"/>
              </a:rPr>
              <a:t>Arbeitsauftrag ist entsprechend zu ergänzen.</a:t>
            </a:r>
            <a:endParaRPr lang="de-DE" sz="2000" u="sng" dirty="0">
              <a:latin typeface="ABeeZee"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2000" u="sng" dirty="0">
              <a:solidFill>
                <a:srgbClr val="FF0000"/>
              </a:solidFill>
              <a:latin typeface="ABeeZee" pitchFamily="2" charset="0"/>
            </a:endParaRPr>
          </a:p>
          <a:p>
            <a:endParaRPr lang="de-DE" b="1" dirty="0">
              <a:latin typeface="ABeeZee" pitchFamily="2" charset="0"/>
            </a:endParaRPr>
          </a:p>
          <a:p>
            <a:r>
              <a:rPr lang="de-DE" b="1" dirty="0">
                <a:latin typeface="ABeeZee" pitchFamily="2" charset="0"/>
              </a:rPr>
              <a:t>Ziel</a:t>
            </a:r>
          </a:p>
          <a:p>
            <a:r>
              <a:rPr lang="de-DE" dirty="0">
                <a:latin typeface="ABeeZee" pitchFamily="2" charset="0"/>
              </a:rPr>
              <a:t>Als Einstieg sollen die Schüler*innen eine Idee entwickeln, wie mehrdeutige Aussagen unterschiedlich interpretiert werden können. Es existieren insgesamt 9 blaue Felder – daher kann Primel nicht wissen, welches davon gemeint ist. Wenn wir Programme schreiben, folgen diese auch einer festgelegten Logik, sodass sie vom Computer verstanden und ausgeführt werden können.</a:t>
            </a:r>
          </a:p>
        </p:txBody>
      </p:sp>
      <p:sp>
        <p:nvSpPr>
          <p:cNvPr id="4" name="Foliennummernplatzhalter 3"/>
          <p:cNvSpPr>
            <a:spLocks noGrp="1"/>
          </p:cNvSpPr>
          <p:nvPr>
            <p:ph type="sldNum" sz="quarter" idx="5"/>
          </p:nvPr>
        </p:nvSpPr>
        <p:spPr/>
        <p:txBody>
          <a:bodyPr/>
          <a:lstStyle/>
          <a:p>
            <a:fld id="{91212C10-6DE7-4AFD-B3D3-09AF28D4F74E}" type="slidenum">
              <a:rPr lang="de-DE" smtClean="0"/>
              <a:pPr/>
              <a:t>3</a:t>
            </a:fld>
            <a:endParaRPr lang="de-DE" dirty="0"/>
          </a:p>
        </p:txBody>
      </p:sp>
    </p:spTree>
    <p:extLst>
      <p:ext uri="{BB962C8B-B14F-4D97-AF65-F5344CB8AC3E}">
        <p14:creationId xmlns:p14="http://schemas.microsoft.com/office/powerpoint/2010/main" val="2243563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latin typeface="ABeeZee" pitchFamily="2" charset="0"/>
              </a:rPr>
              <a:t>Durchführungshinweise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ABeeZee" pitchFamily="2" charset="0"/>
              </a:rPr>
              <a:t>Die Aufgabe kann im Plenum, in Einzel- und Partnerarbeit durchgeführt werden. Der </a:t>
            </a:r>
            <a:r>
              <a:rPr lang="de-DE" u="sng" dirty="0">
                <a:latin typeface="ABeeZee" pitchFamily="2" charset="0"/>
              </a:rPr>
              <a:t>Arbeitsauftrag ist entsprechend zu ergänzen.</a:t>
            </a:r>
            <a:endParaRPr lang="de-DE" sz="2000" u="sng" dirty="0">
              <a:latin typeface="ABeeZee"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2000" u="sng" dirty="0">
              <a:solidFill>
                <a:srgbClr val="FF0000"/>
              </a:solidFill>
              <a:latin typeface="ABeeZee" pitchFamily="2" charset="0"/>
            </a:endParaRPr>
          </a:p>
          <a:p>
            <a:endParaRPr lang="de-DE" b="1" dirty="0">
              <a:latin typeface="ABeeZee" pitchFamily="2" charset="0"/>
            </a:endParaRPr>
          </a:p>
          <a:p>
            <a:r>
              <a:rPr lang="de-DE" b="1" dirty="0">
                <a:latin typeface="ABeeZee" pitchFamily="2" charset="0"/>
              </a:rPr>
              <a:t>Ziel</a:t>
            </a:r>
          </a:p>
          <a:p>
            <a:r>
              <a:rPr lang="de-DE" dirty="0">
                <a:latin typeface="ABeeZee" pitchFamily="2" charset="0"/>
              </a:rPr>
              <a:t>Als Einstieg soll zunächst erfragt werden, ob der Begriff bekannt ist und was die Schüler*innen unter „eindeutig“ verstehen bzw. mit dem Begriff „eindeutig“ assoziieren. Die Verbindung zu Anweisungen erfolgt im nächsten Schritt.</a:t>
            </a:r>
          </a:p>
        </p:txBody>
      </p:sp>
      <p:sp>
        <p:nvSpPr>
          <p:cNvPr id="4" name="Foliennummernplatzhalter 3"/>
          <p:cNvSpPr>
            <a:spLocks noGrp="1"/>
          </p:cNvSpPr>
          <p:nvPr>
            <p:ph type="sldNum" sz="quarter" idx="5"/>
          </p:nvPr>
        </p:nvSpPr>
        <p:spPr/>
        <p:txBody>
          <a:bodyPr/>
          <a:lstStyle/>
          <a:p>
            <a:fld id="{5C101572-4338-C541-8EA1-BBB339B1EFA2}" type="slidenum">
              <a:rPr lang="de-DE" smtClean="0"/>
              <a:t>4</a:t>
            </a:fld>
            <a:endParaRPr lang="de-DE" dirty="0"/>
          </a:p>
        </p:txBody>
      </p:sp>
    </p:spTree>
    <p:extLst>
      <p:ext uri="{BB962C8B-B14F-4D97-AF65-F5344CB8AC3E}">
        <p14:creationId xmlns:p14="http://schemas.microsoft.com/office/powerpoint/2010/main" val="890742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42724-E204-4822-0F2C-A74272E56B8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0AAA9055-A0B0-4FC3-636C-5F174E9A10C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D091DE6F-D21E-C542-286C-54F80F376F55}"/>
              </a:ext>
            </a:extLst>
          </p:cNvPr>
          <p:cNvSpPr>
            <a:spLocks noGrp="1"/>
          </p:cNvSpPr>
          <p:nvPr>
            <p:ph type="body" idx="1"/>
          </p:nvPr>
        </p:nvSpPr>
        <p:spPr/>
        <p:txBody>
          <a:bodyPr/>
          <a:lstStyle/>
          <a:p>
            <a:r>
              <a:rPr lang="de-DE" b="1" dirty="0">
                <a:latin typeface="ABeeZee" pitchFamily="2" charset="0"/>
              </a:rPr>
              <a:t>Durchführungshinweise</a:t>
            </a:r>
          </a:p>
          <a:p>
            <a:r>
              <a:rPr lang="de-DE" b="0" dirty="0">
                <a:latin typeface="ABeeZee" pitchFamily="2" charset="0"/>
              </a:rPr>
              <a:t>Kann auch als „Lösungsfolie“ verwendet werden, nachdem die genannten Punkte gemeinsam mit den Schüler*innen entwickelt wurden.</a:t>
            </a:r>
          </a:p>
          <a:p>
            <a:endParaRPr lang="de-DE" b="1" dirty="0">
              <a:latin typeface="ABeeZee" pitchFamily="2" charset="0"/>
            </a:endParaRPr>
          </a:p>
          <a:p>
            <a:endParaRPr lang="de-DE" b="1" dirty="0">
              <a:latin typeface="ABeeZee" pitchFamily="2" charset="0"/>
            </a:endParaRPr>
          </a:p>
          <a:p>
            <a:r>
              <a:rPr lang="de-DE" b="1" dirty="0">
                <a:latin typeface="ABeeZee" pitchFamily="2" charset="0"/>
              </a:rPr>
              <a:t>Ziel</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ABeeZee" pitchFamily="2" charset="0"/>
              </a:rPr>
              <a:t>Sprachliche Auseinandersetzung mit dem Wort „eindeutig“.</a:t>
            </a:r>
            <a:endParaRPr lang="de-DE" sz="2000" u="sng" dirty="0">
              <a:latin typeface="ABeeZee" pitchFamily="2" charset="0"/>
            </a:endParaRPr>
          </a:p>
          <a:p>
            <a:endParaRPr lang="de-DE" dirty="0"/>
          </a:p>
        </p:txBody>
      </p:sp>
      <p:sp>
        <p:nvSpPr>
          <p:cNvPr id="4" name="Foliennummernplatzhalter 3">
            <a:extLst>
              <a:ext uri="{FF2B5EF4-FFF2-40B4-BE49-F238E27FC236}">
                <a16:creationId xmlns:a16="http://schemas.microsoft.com/office/drawing/2014/main" id="{8C516E89-F179-E463-9CD5-671E1D55BC32}"/>
              </a:ext>
            </a:extLst>
          </p:cNvPr>
          <p:cNvSpPr>
            <a:spLocks noGrp="1"/>
          </p:cNvSpPr>
          <p:nvPr>
            <p:ph type="sldNum" sz="quarter" idx="5"/>
          </p:nvPr>
        </p:nvSpPr>
        <p:spPr/>
        <p:txBody>
          <a:bodyPr/>
          <a:lstStyle/>
          <a:p>
            <a:fld id="{91212C10-6DE7-4AFD-B3D3-09AF28D4F74E}" type="slidenum">
              <a:rPr lang="de-DE" smtClean="0"/>
              <a:pPr/>
              <a:t>5</a:t>
            </a:fld>
            <a:endParaRPr lang="de-DE" dirty="0"/>
          </a:p>
        </p:txBody>
      </p:sp>
    </p:spTree>
    <p:extLst>
      <p:ext uri="{BB962C8B-B14F-4D97-AF65-F5344CB8AC3E}">
        <p14:creationId xmlns:p14="http://schemas.microsoft.com/office/powerpoint/2010/main" val="4159038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7A99F-3300-1F9B-FC53-DF42160729A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BA2D370-2654-1C70-0A60-469F2B1677F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8B6F8C7-D5DD-B012-4566-BC8D13CCF153}"/>
              </a:ext>
            </a:extLst>
          </p:cNvPr>
          <p:cNvSpPr>
            <a:spLocks noGrp="1"/>
          </p:cNvSpPr>
          <p:nvPr>
            <p:ph type="body" idx="1"/>
          </p:nvPr>
        </p:nvSpPr>
        <p:spPr/>
        <p:txBody>
          <a:bodyPr/>
          <a:lstStyle/>
          <a:p>
            <a:r>
              <a:rPr lang="de-DE" b="1" dirty="0">
                <a:latin typeface="ABeeZee" pitchFamily="2" charset="0"/>
              </a:rPr>
              <a:t>Durchführungshinweise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ABeeZee" pitchFamily="2" charset="0"/>
              </a:rPr>
              <a:t>Die Folie kann bei Bedarf eingeblendet werden. Wir empfehlen, dass Sie sich langsam auf der Stelle drehen und die Schüler*innen rufen oder die Hand heben sollen, wenn sie denken, dass Sie bei einer Vierteldrehung, halben und ganzen Drehung angekommen sind. Anschließend veranschaulicht die Abbildung die Unterschiede.</a:t>
            </a:r>
            <a:endParaRPr lang="de-DE" b="1" dirty="0">
              <a:latin typeface="ABeeZee" pitchFamily="2" charset="0"/>
            </a:endParaRPr>
          </a:p>
          <a:p>
            <a:endParaRPr lang="de-DE" b="1" dirty="0">
              <a:latin typeface="ABeeZee" pitchFamily="2" charset="0"/>
            </a:endParaRPr>
          </a:p>
          <a:p>
            <a:r>
              <a:rPr lang="de-DE" b="1" dirty="0">
                <a:latin typeface="ABeeZee" pitchFamily="2" charset="0"/>
              </a:rPr>
              <a:t>Ziel</a:t>
            </a:r>
          </a:p>
          <a:p>
            <a:r>
              <a:rPr lang="de-DE" dirty="0">
                <a:latin typeface="ABeeZee" pitchFamily="2" charset="0"/>
              </a:rPr>
              <a:t>Die Schüler*innen entwickeln ein Verständnis für eine Vierteldrehung. Dieses ist nicht nur für die nachfolgenden Aufgaben, sondern auch für die Arbeit mit dem Bee-Bot wichtig, da sich dieser ebenfalls nur jeweils um ein Viertel drehen kann.</a:t>
            </a:r>
          </a:p>
        </p:txBody>
      </p:sp>
      <p:sp>
        <p:nvSpPr>
          <p:cNvPr id="4" name="Foliennummernplatzhalter 3">
            <a:extLst>
              <a:ext uri="{FF2B5EF4-FFF2-40B4-BE49-F238E27FC236}">
                <a16:creationId xmlns:a16="http://schemas.microsoft.com/office/drawing/2014/main" id="{0053D887-94B6-55D2-2DE1-D356E7593146}"/>
              </a:ext>
            </a:extLst>
          </p:cNvPr>
          <p:cNvSpPr>
            <a:spLocks noGrp="1"/>
          </p:cNvSpPr>
          <p:nvPr>
            <p:ph type="sldNum" sz="quarter" idx="5"/>
          </p:nvPr>
        </p:nvSpPr>
        <p:spPr/>
        <p:txBody>
          <a:bodyPr/>
          <a:lstStyle/>
          <a:p>
            <a:fld id="{91212C10-6DE7-4AFD-B3D3-09AF28D4F74E}" type="slidenum">
              <a:rPr lang="de-DE" smtClean="0"/>
              <a:pPr/>
              <a:t>6</a:t>
            </a:fld>
            <a:endParaRPr lang="de-DE" dirty="0"/>
          </a:p>
        </p:txBody>
      </p:sp>
    </p:spTree>
    <p:extLst>
      <p:ext uri="{BB962C8B-B14F-4D97-AF65-F5344CB8AC3E}">
        <p14:creationId xmlns:p14="http://schemas.microsoft.com/office/powerpoint/2010/main" val="5171501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latin typeface="ABeeZee" pitchFamily="2" charset="0"/>
              </a:rPr>
              <a:t>Durchführungshinweise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ABeeZee" pitchFamily="2" charset="0"/>
              </a:rPr>
              <a:t>Die Aufgabe kann im Plenum, in Einzel- und Partnerarbeit durchgeführt werden. Der </a:t>
            </a:r>
            <a:r>
              <a:rPr lang="de-DE" u="sng" dirty="0">
                <a:latin typeface="ABeeZee" pitchFamily="2" charset="0"/>
              </a:rPr>
              <a:t>Arbeitsauftrag ist entsprechend zu ergänzen.</a:t>
            </a:r>
            <a:r>
              <a:rPr lang="de-DE" u="none" dirty="0">
                <a:latin typeface="ABeeZee" pitchFamily="2" charset="0"/>
              </a:rPr>
              <a:t> Gegebenenfalls muss auf den notwendigen Perspektivwechsel hingewiesen werden. „Nach vorne“ und „nach links“ beziehen sich jeweils auf die Perspektive von Primel.</a:t>
            </a:r>
            <a:endParaRPr lang="de-DE" sz="2000" u="sng" dirty="0">
              <a:latin typeface="ABeeZee" pitchFamily="2" charset="0"/>
            </a:endParaRPr>
          </a:p>
          <a:p>
            <a:endParaRPr lang="de-DE" b="1" dirty="0">
              <a:latin typeface="ABeeZee" pitchFamily="2" charset="0"/>
            </a:endParaRPr>
          </a:p>
          <a:p>
            <a:endParaRPr lang="de-DE" b="1" dirty="0">
              <a:latin typeface="ABeeZee" pitchFamily="2" charset="0"/>
            </a:endParaRPr>
          </a:p>
          <a:p>
            <a:r>
              <a:rPr lang="de-DE" b="1" dirty="0">
                <a:latin typeface="ABeeZee" pitchFamily="2" charset="0"/>
              </a:rPr>
              <a:t>Ziel</a:t>
            </a:r>
          </a:p>
          <a:p>
            <a:r>
              <a:rPr lang="de-DE" dirty="0">
                <a:latin typeface="ABeeZee" pitchFamily="2" charset="0"/>
              </a:rPr>
              <a:t>Die Schüler*innen entwickeln basierend auf vordefinierten Anweisungen eine </a:t>
            </a:r>
            <a:r>
              <a:rPr lang="de-DE">
                <a:latin typeface="ABeeZee" pitchFamily="2" charset="0"/>
              </a:rPr>
              <a:t>eindeutige Wegbeschreibung, </a:t>
            </a:r>
            <a:r>
              <a:rPr lang="de-DE" dirty="0">
                <a:latin typeface="ABeeZee" pitchFamily="2" charset="0"/>
              </a:rPr>
              <a:t>indem sie sie zu einer Sequenz anordnen. Zudem wird veranschaulicht, wie kleinschrittig Anweisungen sein müssen, damit sie eindeutig sind.</a:t>
            </a:r>
          </a:p>
        </p:txBody>
      </p:sp>
      <p:sp>
        <p:nvSpPr>
          <p:cNvPr id="4" name="Foliennummernplatzhalter 3"/>
          <p:cNvSpPr>
            <a:spLocks noGrp="1"/>
          </p:cNvSpPr>
          <p:nvPr>
            <p:ph type="sldNum" sz="quarter" idx="5"/>
          </p:nvPr>
        </p:nvSpPr>
        <p:spPr/>
        <p:txBody>
          <a:bodyPr/>
          <a:lstStyle/>
          <a:p>
            <a:fld id="{91212C10-6DE7-4AFD-B3D3-09AF28D4F74E}" type="slidenum">
              <a:rPr lang="de-DE" smtClean="0"/>
              <a:pPr/>
              <a:t>7</a:t>
            </a:fld>
            <a:endParaRPr lang="de-DE" dirty="0"/>
          </a:p>
        </p:txBody>
      </p:sp>
    </p:spTree>
    <p:extLst>
      <p:ext uri="{BB962C8B-B14F-4D97-AF65-F5344CB8AC3E}">
        <p14:creationId xmlns:p14="http://schemas.microsoft.com/office/powerpoint/2010/main" val="3988584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latin typeface="ABeeZee" pitchFamily="2" charset="0"/>
              </a:rPr>
              <a:t>Ziel</a:t>
            </a:r>
          </a:p>
          <a:p>
            <a:r>
              <a:rPr lang="de-DE" dirty="0"/>
              <a:t>„Lösungsfolie“ zur vorangegangenen Aufgabe.</a:t>
            </a:r>
          </a:p>
        </p:txBody>
      </p:sp>
      <p:sp>
        <p:nvSpPr>
          <p:cNvPr id="4" name="Foliennummernplatzhalter 3"/>
          <p:cNvSpPr>
            <a:spLocks noGrp="1"/>
          </p:cNvSpPr>
          <p:nvPr>
            <p:ph type="sldNum" sz="quarter" idx="5"/>
          </p:nvPr>
        </p:nvSpPr>
        <p:spPr/>
        <p:txBody>
          <a:bodyPr/>
          <a:lstStyle/>
          <a:p>
            <a:fld id="{91212C10-6DE7-4AFD-B3D3-09AF28D4F74E}" type="slidenum">
              <a:rPr lang="de-DE" smtClean="0"/>
              <a:pPr/>
              <a:t>8</a:t>
            </a:fld>
            <a:endParaRPr lang="de-DE" dirty="0"/>
          </a:p>
        </p:txBody>
      </p:sp>
    </p:spTree>
    <p:extLst>
      <p:ext uri="{BB962C8B-B14F-4D97-AF65-F5344CB8AC3E}">
        <p14:creationId xmlns:p14="http://schemas.microsoft.com/office/powerpoint/2010/main" val="15000200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latin typeface="ABeeZee" pitchFamily="2" charset="0"/>
              </a:rPr>
              <a:t>Ziel</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Hier erfolgt die Verbindung mit dem Begriff „</a:t>
            </a:r>
            <a:r>
              <a:rPr lang="de-DE" dirty="0">
                <a:latin typeface="ABeeZee" pitchFamily="2" charset="0"/>
              </a:rPr>
              <a:t>Anweisung“, der in der Programmierung eine zentrale Rolle spielt: Anweisungen sind sowohl kleinschrittig als auch eindeutig.</a:t>
            </a:r>
            <a:endParaRPr lang="de-DE" dirty="0"/>
          </a:p>
        </p:txBody>
      </p:sp>
      <p:sp>
        <p:nvSpPr>
          <p:cNvPr id="4" name="Foliennummernplatzhalter 3"/>
          <p:cNvSpPr>
            <a:spLocks noGrp="1"/>
          </p:cNvSpPr>
          <p:nvPr>
            <p:ph type="sldNum" sz="quarter" idx="5"/>
          </p:nvPr>
        </p:nvSpPr>
        <p:spPr/>
        <p:txBody>
          <a:bodyPr/>
          <a:lstStyle/>
          <a:p>
            <a:fld id="{91212C10-6DE7-4AFD-B3D3-09AF28D4F74E}" type="slidenum">
              <a:rPr lang="de-DE" smtClean="0"/>
              <a:pPr/>
              <a:t>9</a:t>
            </a:fld>
            <a:endParaRPr lang="de-DE" dirty="0"/>
          </a:p>
        </p:txBody>
      </p:sp>
    </p:spTree>
    <p:extLst>
      <p:ext uri="{BB962C8B-B14F-4D97-AF65-F5344CB8AC3E}">
        <p14:creationId xmlns:p14="http://schemas.microsoft.com/office/powerpoint/2010/main" val="41603785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latin typeface="ABeeZee" pitchFamily="2" charset="0"/>
              </a:rPr>
              <a:t>Durchführungshinweise</a:t>
            </a:r>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Zur Aktivität steht ein Arbeitsblatt zur Verfügung, das statt der Folien genutzt werden kann. Die Aktivität kann auf dem Schulhof durchgeführt werden, bei schlechtem Wetter oder anderen Gründen aber auch im Raum; bspw. mit Klebeband auf dem Boden oder mit Figuren und einem Blanko-Blatt auch auf dem Tisch. Wichtig ist nur, dass es eindeutig abgegrenzte Felder gibt, über die sich die Schüler*innen steuern können. Andernfalls ist nicht sichergestellt, dass die Anweisungen eindeutig sind (bspw. ist ein Schritt für die Schüler*innen unterschiedlich lang). </a:t>
            </a:r>
            <a:r>
              <a:rPr lang="de-DE" sz="1200" kern="1200" dirty="0">
                <a:solidFill>
                  <a:schemeClr val="tx1"/>
                </a:solidFill>
                <a:effectLst/>
                <a:latin typeface="ABeeZee" pitchFamily="2" charset="0"/>
                <a:ea typeface="+mn-ea"/>
                <a:cs typeface="+mn-cs"/>
              </a:rPr>
              <a:t>Für die Rollen der </a:t>
            </a:r>
            <a:r>
              <a:rPr lang="de-DE" sz="1200" i="1" kern="1200" dirty="0">
                <a:solidFill>
                  <a:schemeClr val="tx1"/>
                </a:solidFill>
                <a:effectLst/>
                <a:latin typeface="ABeeZee" pitchFamily="2" charset="0"/>
                <a:ea typeface="+mn-ea"/>
                <a:cs typeface="+mn-cs"/>
              </a:rPr>
              <a:t>Biene</a:t>
            </a:r>
            <a:r>
              <a:rPr lang="de-DE" sz="1200" kern="1200" dirty="0">
                <a:solidFill>
                  <a:schemeClr val="tx1"/>
                </a:solidFill>
                <a:effectLst/>
                <a:latin typeface="ABeeZee" pitchFamily="2" charset="0"/>
                <a:ea typeface="+mn-ea"/>
                <a:cs typeface="+mn-cs"/>
              </a:rPr>
              <a:t> und der </a:t>
            </a:r>
            <a:r>
              <a:rPr lang="de-DE" sz="1200" i="1" kern="1200" dirty="0">
                <a:solidFill>
                  <a:schemeClr val="tx1"/>
                </a:solidFill>
                <a:effectLst/>
                <a:latin typeface="ABeeZee" pitchFamily="2" charset="0"/>
                <a:ea typeface="+mn-ea"/>
                <a:cs typeface="+mn-cs"/>
              </a:rPr>
              <a:t>Spielleitung</a:t>
            </a:r>
            <a:r>
              <a:rPr lang="de-DE" sz="1200" kern="1200" dirty="0">
                <a:solidFill>
                  <a:schemeClr val="tx1"/>
                </a:solidFill>
                <a:effectLst/>
                <a:latin typeface="ABeeZee" pitchFamily="2" charset="0"/>
                <a:ea typeface="+mn-ea"/>
                <a:cs typeface="+mn-cs"/>
              </a:rPr>
              <a:t> liegen jeweils eine etwas leichtere (A) sowie eine fortgeschrittenere (B) Variante vor. Wir empfehlen, dass Sie individuell entscheiden, wann die Gruppen jeweils zur fortgeschrittenen Variante B wechseln sollen. Beobachten Sie dafür die Gruppen und tauschen Sie die Karten aus, sobald Variante A erfolgreich bearbeitet wurde.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1200" dirty="0">
              <a:solidFill>
                <a:schemeClr val="tx1"/>
              </a:solidFill>
              <a:effectLst/>
              <a:latin typeface="ABeeZee"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e-DE" b="1" dirty="0">
                <a:latin typeface="ABeeZee" pitchFamily="2" charset="0"/>
              </a:rPr>
              <a:t>Ziel</a:t>
            </a:r>
          </a:p>
          <a:p>
            <a:pPr marL="0" marR="0" lvl="0" indent="0" algn="l" defTabSz="914400" rtl="0" eaLnBrk="1" fontAlgn="auto" latinLnBrk="0" hangingPunct="1">
              <a:lnSpc>
                <a:spcPct val="100000"/>
              </a:lnSpc>
              <a:spcBef>
                <a:spcPts val="0"/>
              </a:spcBef>
              <a:spcAft>
                <a:spcPts val="0"/>
              </a:spcAft>
              <a:buClrTx/>
              <a:buSzTx/>
              <a:buFontTx/>
              <a:buNone/>
              <a:tabLst/>
              <a:defRPr/>
            </a:pPr>
            <a:r>
              <a:rPr lang="de-DE" b="0" dirty="0">
                <a:latin typeface="ABeeZee" pitchFamily="2" charset="0"/>
              </a:rPr>
              <a:t>Die Schüler*innen steuern sich gegenseitig und müssen dabei auf ein stark eingeschränktes Repertoire an Anweisungen zurückgreifen. Sie zerlegen die Aufgabe, die Entwicklung einer Wegbeschreibung, damit in viele kleine, eindeutige Schritte. Dies entspricht der Logik, mit der auch Programme entworfen werden. Außerdem rekonstruieren sie die Sequenzen ihrer Mitschüler*innen und reflektieren gemeinsam über auftretende Diskrepanzen zwischen dem Plan und der tatsächlichen Ausführung.</a:t>
            </a:r>
          </a:p>
        </p:txBody>
      </p:sp>
      <p:sp>
        <p:nvSpPr>
          <p:cNvPr id="4" name="Foliennummernplatzhalter 3"/>
          <p:cNvSpPr>
            <a:spLocks noGrp="1"/>
          </p:cNvSpPr>
          <p:nvPr>
            <p:ph type="sldNum" sz="quarter" idx="5"/>
          </p:nvPr>
        </p:nvSpPr>
        <p:spPr/>
        <p:txBody>
          <a:bodyPr/>
          <a:lstStyle/>
          <a:p>
            <a:fld id="{91212C10-6DE7-4AFD-B3D3-09AF28D4F74E}" type="slidenum">
              <a:rPr lang="de-DE" smtClean="0"/>
              <a:pPr/>
              <a:t>10</a:t>
            </a:fld>
            <a:endParaRPr lang="de-DE" dirty="0"/>
          </a:p>
        </p:txBody>
      </p:sp>
    </p:spTree>
    <p:extLst>
      <p:ext uri="{BB962C8B-B14F-4D97-AF65-F5344CB8AC3E}">
        <p14:creationId xmlns:p14="http://schemas.microsoft.com/office/powerpoint/2010/main" val="15036650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latin typeface="ABeeZee" pitchFamily="2" charset="0"/>
              </a:rPr>
              <a:t>Durchführungshinweise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ABeeZee" pitchFamily="2" charset="0"/>
              </a:rPr>
              <a:t>Die Aufgabe kann im Plenum, in Einzel- und Partnerarbeit durchgeführt werden. Der </a:t>
            </a:r>
            <a:r>
              <a:rPr lang="de-DE" u="sng" dirty="0">
                <a:latin typeface="ABeeZee" pitchFamily="2" charset="0"/>
              </a:rPr>
              <a:t>Arbeitsauftrag ist entsprechend zu ergänzen.</a:t>
            </a:r>
            <a:endParaRPr lang="de-DE" sz="2000" b="0" u="sng" dirty="0">
              <a:latin typeface="ABeeZee"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1" dirty="0">
              <a:latin typeface="ABeeZee" pitchFamily="2" charset="0"/>
            </a:endParaRPr>
          </a:p>
          <a:p>
            <a:r>
              <a:rPr lang="de-DE" b="1" dirty="0">
                <a:latin typeface="ABeeZee" pitchFamily="2" charset="0"/>
              </a:rPr>
              <a:t>Ziel</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Hier erfolgt eine kurze Zusammenfassung des Gelernten, inklusive eines abschließenden </a:t>
            </a:r>
            <a:r>
              <a:rPr lang="de-DE" dirty="0" err="1"/>
              <a:t>Quizzes</a:t>
            </a:r>
            <a:r>
              <a:rPr lang="de-DE" dirty="0"/>
              <a:t>.</a:t>
            </a:r>
          </a:p>
        </p:txBody>
      </p:sp>
      <p:sp>
        <p:nvSpPr>
          <p:cNvPr id="4" name="Foliennummernplatzhalter 3"/>
          <p:cNvSpPr>
            <a:spLocks noGrp="1"/>
          </p:cNvSpPr>
          <p:nvPr>
            <p:ph type="sldNum" sz="quarter" idx="5"/>
          </p:nvPr>
        </p:nvSpPr>
        <p:spPr/>
        <p:txBody>
          <a:bodyPr/>
          <a:lstStyle/>
          <a:p>
            <a:fld id="{91212C10-6DE7-4AFD-B3D3-09AF28D4F74E}" type="slidenum">
              <a:rPr lang="de-DE" smtClean="0"/>
              <a:pPr/>
              <a:t>13</a:t>
            </a:fld>
            <a:endParaRPr lang="de-DE" dirty="0"/>
          </a:p>
        </p:txBody>
      </p:sp>
    </p:spTree>
    <p:extLst>
      <p:ext uri="{BB962C8B-B14F-4D97-AF65-F5344CB8AC3E}">
        <p14:creationId xmlns:p14="http://schemas.microsoft.com/office/powerpoint/2010/main" val="33678996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1" dirty="0">
                <a:latin typeface="ABeeZee" pitchFamily="2" charset="0"/>
              </a:rPr>
              <a:t>Durchführungshinweise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ABeeZee" pitchFamily="2" charset="0"/>
              </a:rPr>
              <a:t>Die Aufgabe kann im Plenum, in Einzel- und Partnerarbeit durchgeführt werden. Der </a:t>
            </a:r>
            <a:r>
              <a:rPr lang="de-DE" u="sng" dirty="0">
                <a:latin typeface="ABeeZee" pitchFamily="2" charset="0"/>
              </a:rPr>
              <a:t>Arbeitsauftrag ist entsprechend zu ergänzen.</a:t>
            </a:r>
            <a:endParaRPr lang="de-DE" sz="2000" b="0" u="sng" dirty="0">
              <a:latin typeface="ABeeZee"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1" dirty="0">
              <a:latin typeface="ABeeZee" pitchFamily="2" charset="0"/>
            </a:endParaRPr>
          </a:p>
          <a:p>
            <a:r>
              <a:rPr lang="de-DE" b="1" dirty="0">
                <a:latin typeface="ABeeZee" pitchFamily="2" charset="0"/>
              </a:rPr>
              <a:t>Ziel</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„Lösungsfolie“ zur vorangegangenen Aufgabe.</a:t>
            </a:r>
          </a:p>
          <a:p>
            <a:endParaRPr lang="de-DE" dirty="0"/>
          </a:p>
        </p:txBody>
      </p:sp>
      <p:sp>
        <p:nvSpPr>
          <p:cNvPr id="4" name="Foliennummernplatzhalter 3"/>
          <p:cNvSpPr>
            <a:spLocks noGrp="1"/>
          </p:cNvSpPr>
          <p:nvPr>
            <p:ph type="sldNum" sz="quarter" idx="5"/>
          </p:nvPr>
        </p:nvSpPr>
        <p:spPr/>
        <p:txBody>
          <a:bodyPr/>
          <a:lstStyle/>
          <a:p>
            <a:fld id="{91212C10-6DE7-4AFD-B3D3-09AF28D4F74E}" type="slidenum">
              <a:rPr lang="de-DE" smtClean="0"/>
              <a:pPr/>
              <a:t>14</a:t>
            </a:fld>
            <a:endParaRPr lang="de-DE" dirty="0"/>
          </a:p>
        </p:txBody>
      </p:sp>
    </p:spTree>
    <p:extLst>
      <p:ext uri="{BB962C8B-B14F-4D97-AF65-F5344CB8AC3E}">
        <p14:creationId xmlns:p14="http://schemas.microsoft.com/office/powerpoint/2010/main" val="11148332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B351A-74D1-5295-6E78-821EBC37314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74EBBA56-288F-8931-3604-E4488FD380CA}"/>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A5A43DE3-122D-2611-F71C-0FA3F6ADC9FC}"/>
              </a:ext>
            </a:extLst>
          </p:cNvPr>
          <p:cNvSpPr>
            <a:spLocks noGrp="1"/>
          </p:cNvSpPr>
          <p:nvPr>
            <p:ph type="body" idx="1"/>
          </p:nvPr>
        </p:nvSpPr>
        <p:spPr/>
        <p:txBody>
          <a:bodyPr/>
          <a:lstStyle/>
          <a:p>
            <a:r>
              <a:rPr lang="de-DE" b="1" dirty="0">
                <a:latin typeface="ABeeZee" pitchFamily="2" charset="0"/>
              </a:rPr>
              <a:t>Durchführungshinweise</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latin typeface="ABeeZee" pitchFamily="2" charset="0"/>
              </a:rPr>
              <a:t>Die Aufgabe kann im Plenum, in Einzel- und Partnerarbeit durchgeführt werden. Der </a:t>
            </a:r>
            <a:r>
              <a:rPr lang="de-DE" u="sng" dirty="0">
                <a:latin typeface="ABeeZee" pitchFamily="2" charset="0"/>
              </a:rPr>
              <a:t>Arbeitsauftrag ist entsprechend zu ergänzen.</a:t>
            </a:r>
            <a:endParaRPr lang="de-DE" sz="2000" b="0" u="sng" dirty="0">
              <a:latin typeface="ABeeZee"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e-DE" b="1" dirty="0">
              <a:latin typeface="ABeeZee" pitchFamily="2" charset="0"/>
            </a:endParaRPr>
          </a:p>
          <a:p>
            <a:r>
              <a:rPr lang="de-DE" b="1" dirty="0">
                <a:latin typeface="ABeeZee" pitchFamily="2" charset="0"/>
              </a:rPr>
              <a:t>Ziel</a:t>
            </a:r>
          </a:p>
          <a:p>
            <a:pPr marL="0" marR="0" lvl="0" indent="0" algn="l" defTabSz="914400" rtl="0" eaLnBrk="1" fontAlgn="auto" latinLnBrk="0" hangingPunct="1">
              <a:lnSpc>
                <a:spcPct val="100000"/>
              </a:lnSpc>
              <a:spcBef>
                <a:spcPts val="0"/>
              </a:spcBef>
              <a:spcAft>
                <a:spcPts val="0"/>
              </a:spcAft>
              <a:buClrTx/>
              <a:buSzTx/>
              <a:buFontTx/>
              <a:buNone/>
              <a:tabLst/>
              <a:defRPr/>
            </a:pPr>
            <a:r>
              <a:rPr lang="de-DE" dirty="0"/>
              <a:t>„Lösungsfolie“ zur vorangegangenen Aufgabe.</a:t>
            </a:r>
          </a:p>
          <a:p>
            <a:endParaRPr lang="de-DE" dirty="0"/>
          </a:p>
        </p:txBody>
      </p:sp>
      <p:sp>
        <p:nvSpPr>
          <p:cNvPr id="4" name="Foliennummernplatzhalter 3">
            <a:extLst>
              <a:ext uri="{FF2B5EF4-FFF2-40B4-BE49-F238E27FC236}">
                <a16:creationId xmlns:a16="http://schemas.microsoft.com/office/drawing/2014/main" id="{2CF99DFD-28DA-F79E-3120-6A39141C039E}"/>
              </a:ext>
            </a:extLst>
          </p:cNvPr>
          <p:cNvSpPr>
            <a:spLocks noGrp="1"/>
          </p:cNvSpPr>
          <p:nvPr>
            <p:ph type="sldNum" sz="quarter" idx="5"/>
          </p:nvPr>
        </p:nvSpPr>
        <p:spPr/>
        <p:txBody>
          <a:bodyPr/>
          <a:lstStyle/>
          <a:p>
            <a:fld id="{91212C10-6DE7-4AFD-B3D3-09AF28D4F74E}" type="slidenum">
              <a:rPr lang="de-DE" smtClean="0"/>
              <a:pPr/>
              <a:t>15</a:t>
            </a:fld>
            <a:endParaRPr lang="de-DE" dirty="0"/>
          </a:p>
        </p:txBody>
      </p:sp>
    </p:spTree>
    <p:extLst>
      <p:ext uri="{BB962C8B-B14F-4D97-AF65-F5344CB8AC3E}">
        <p14:creationId xmlns:p14="http://schemas.microsoft.com/office/powerpoint/2010/main" val="30606986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91212C10-6DE7-4AFD-B3D3-09AF28D4F74E}" type="slidenum">
              <a:rPr lang="de-DE" smtClean="0"/>
              <a:pPr/>
              <a:t>16</a:t>
            </a:fld>
            <a:endParaRPr lang="de-DE" dirty="0"/>
          </a:p>
        </p:txBody>
      </p:sp>
    </p:spTree>
    <p:extLst>
      <p:ext uri="{BB962C8B-B14F-4D97-AF65-F5344CB8AC3E}">
        <p14:creationId xmlns:p14="http://schemas.microsoft.com/office/powerpoint/2010/main" val="167041527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image" Target="../media/image34.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svg"/><Relationship Id="rId3" Type="http://schemas.openxmlformats.org/officeDocument/2006/relationships/image" Target="../media/image37.svg"/><Relationship Id="rId7" Type="http://schemas.openxmlformats.org/officeDocument/2006/relationships/image" Target="../media/image41.svg"/><Relationship Id="rId12" Type="http://schemas.openxmlformats.org/officeDocument/2006/relationships/image" Target="../media/image46.png"/><Relationship Id="rId2" Type="http://schemas.openxmlformats.org/officeDocument/2006/relationships/image" Target="../media/image36.png"/><Relationship Id="rId1" Type="http://schemas.openxmlformats.org/officeDocument/2006/relationships/slideMaster" Target="../slideMasters/slideMaster6.xml"/><Relationship Id="rId6" Type="http://schemas.openxmlformats.org/officeDocument/2006/relationships/image" Target="../media/image40.png"/><Relationship Id="rId11" Type="http://schemas.openxmlformats.org/officeDocument/2006/relationships/image" Target="../media/image45.svg"/><Relationship Id="rId5" Type="http://schemas.openxmlformats.org/officeDocument/2006/relationships/image" Target="../media/image39.sv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svg"/></Relationships>
</file>

<file path=ppt/slideLayouts/_rels/slideLayout52.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svg"/><Relationship Id="rId18" Type="http://schemas.openxmlformats.org/officeDocument/2006/relationships/image" Target="../media/image64.png"/><Relationship Id="rId26" Type="http://schemas.openxmlformats.org/officeDocument/2006/relationships/image" Target="../media/image72.png"/><Relationship Id="rId3" Type="http://schemas.openxmlformats.org/officeDocument/2006/relationships/image" Target="../media/image49.svg"/><Relationship Id="rId21" Type="http://schemas.openxmlformats.org/officeDocument/2006/relationships/image" Target="../media/image67.svg"/><Relationship Id="rId7" Type="http://schemas.openxmlformats.org/officeDocument/2006/relationships/image" Target="../media/image53.svg"/><Relationship Id="rId12" Type="http://schemas.openxmlformats.org/officeDocument/2006/relationships/image" Target="../media/image58.png"/><Relationship Id="rId17" Type="http://schemas.openxmlformats.org/officeDocument/2006/relationships/image" Target="../media/image63.svg"/><Relationship Id="rId25" Type="http://schemas.openxmlformats.org/officeDocument/2006/relationships/image" Target="../media/image71.svg"/><Relationship Id="rId2" Type="http://schemas.openxmlformats.org/officeDocument/2006/relationships/image" Target="../media/image48.png"/><Relationship Id="rId16" Type="http://schemas.openxmlformats.org/officeDocument/2006/relationships/image" Target="../media/image62.png"/><Relationship Id="rId20" Type="http://schemas.openxmlformats.org/officeDocument/2006/relationships/image" Target="../media/image66.png"/><Relationship Id="rId29" Type="http://schemas.openxmlformats.org/officeDocument/2006/relationships/image" Target="../media/image75.svg"/><Relationship Id="rId1" Type="http://schemas.openxmlformats.org/officeDocument/2006/relationships/slideMaster" Target="../slideMasters/slideMaster6.xml"/><Relationship Id="rId6" Type="http://schemas.openxmlformats.org/officeDocument/2006/relationships/image" Target="../media/image52.png"/><Relationship Id="rId11" Type="http://schemas.openxmlformats.org/officeDocument/2006/relationships/image" Target="../media/image57.svg"/><Relationship Id="rId24" Type="http://schemas.openxmlformats.org/officeDocument/2006/relationships/image" Target="../media/image70.png"/><Relationship Id="rId5" Type="http://schemas.openxmlformats.org/officeDocument/2006/relationships/image" Target="../media/image51.svg"/><Relationship Id="rId15" Type="http://schemas.openxmlformats.org/officeDocument/2006/relationships/image" Target="../media/image61.svg"/><Relationship Id="rId23" Type="http://schemas.openxmlformats.org/officeDocument/2006/relationships/image" Target="../media/image69.svg"/><Relationship Id="rId28" Type="http://schemas.openxmlformats.org/officeDocument/2006/relationships/image" Target="../media/image74.png"/><Relationship Id="rId10" Type="http://schemas.openxmlformats.org/officeDocument/2006/relationships/image" Target="../media/image56.png"/><Relationship Id="rId19" Type="http://schemas.openxmlformats.org/officeDocument/2006/relationships/image" Target="../media/image65.svg"/><Relationship Id="rId31" Type="http://schemas.openxmlformats.org/officeDocument/2006/relationships/image" Target="../media/image77.svg"/><Relationship Id="rId4" Type="http://schemas.openxmlformats.org/officeDocument/2006/relationships/image" Target="../media/image50.png"/><Relationship Id="rId9" Type="http://schemas.openxmlformats.org/officeDocument/2006/relationships/image" Target="../media/image55.svg"/><Relationship Id="rId14" Type="http://schemas.openxmlformats.org/officeDocument/2006/relationships/image" Target="../media/image60.png"/><Relationship Id="rId22" Type="http://schemas.openxmlformats.org/officeDocument/2006/relationships/image" Target="../media/image68.png"/><Relationship Id="rId27" Type="http://schemas.openxmlformats.org/officeDocument/2006/relationships/image" Target="../media/image73.svg"/><Relationship Id="rId30" Type="http://schemas.openxmlformats.org/officeDocument/2006/relationships/image" Target="../media/image76.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Angangs-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04C97E-D62D-4F22-5B26-60E0894605F0}"/>
              </a:ext>
            </a:extLst>
          </p:cNvPr>
          <p:cNvSpPr>
            <a:spLocks noGrp="1"/>
          </p:cNvSpPr>
          <p:nvPr>
            <p:ph type="ctrTitle"/>
          </p:nvPr>
        </p:nvSpPr>
        <p:spPr>
          <a:xfrm>
            <a:off x="3189557" y="1122363"/>
            <a:ext cx="6819900" cy="2387600"/>
          </a:xfrm>
        </p:spPr>
        <p:txBody>
          <a:bodyPr anchor="b"/>
          <a:lstStyle>
            <a:lvl1pPr algn="ctr">
              <a:defRPr sz="6000"/>
            </a:lvl1pPr>
          </a:lstStyle>
          <a:p>
            <a:r>
              <a:rPr lang="de-DE"/>
              <a:t>Mastertitelformat bearbeiten</a:t>
            </a:r>
            <a:endParaRPr lang="de-DE" dirty="0"/>
          </a:p>
        </p:txBody>
      </p:sp>
      <p:sp>
        <p:nvSpPr>
          <p:cNvPr id="3" name="Untertitel 2">
            <a:extLst>
              <a:ext uri="{FF2B5EF4-FFF2-40B4-BE49-F238E27FC236}">
                <a16:creationId xmlns:a16="http://schemas.microsoft.com/office/drawing/2014/main" id="{C0DD39FC-27CF-0C36-F026-5F4E71A0B66C}"/>
              </a:ext>
            </a:extLst>
          </p:cNvPr>
          <p:cNvSpPr>
            <a:spLocks noGrp="1"/>
          </p:cNvSpPr>
          <p:nvPr>
            <p:ph type="subTitle" idx="1"/>
          </p:nvPr>
        </p:nvSpPr>
        <p:spPr>
          <a:xfrm>
            <a:off x="3189557" y="3602038"/>
            <a:ext cx="68199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pic>
        <p:nvPicPr>
          <p:cNvPr id="16" name="Grafik 15">
            <a:extLst>
              <a:ext uri="{FF2B5EF4-FFF2-40B4-BE49-F238E27FC236}">
                <a16:creationId xmlns:a16="http://schemas.microsoft.com/office/drawing/2014/main" id="{5F0A724D-6CA2-D320-4953-716ACE3C1D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1583" y="1099695"/>
            <a:ext cx="2847974" cy="1953068"/>
          </a:xfrm>
          <a:prstGeom prst="rect">
            <a:avLst/>
          </a:prstGeom>
        </p:spPr>
      </p:pic>
    </p:spTree>
    <p:extLst>
      <p:ext uri="{BB962C8B-B14F-4D97-AF65-F5344CB8AC3E}">
        <p14:creationId xmlns:p14="http://schemas.microsoft.com/office/powerpoint/2010/main" val="1040168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Angangs-Folie (Mit Warnu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04C97E-D62D-4F22-5B26-60E0894605F0}"/>
              </a:ext>
            </a:extLst>
          </p:cNvPr>
          <p:cNvSpPr>
            <a:spLocks noGrp="1"/>
          </p:cNvSpPr>
          <p:nvPr>
            <p:ph type="ctrTitle"/>
          </p:nvPr>
        </p:nvSpPr>
        <p:spPr>
          <a:xfrm>
            <a:off x="3189557" y="1122363"/>
            <a:ext cx="6819900" cy="2387600"/>
          </a:xfrm>
        </p:spPr>
        <p:txBody>
          <a:bodyPr anchor="b"/>
          <a:lstStyle>
            <a:lvl1pPr algn="ctr">
              <a:defRPr sz="6000"/>
            </a:lvl1pPr>
          </a:lstStyle>
          <a:p>
            <a:r>
              <a:rPr lang="de-DE"/>
              <a:t>Mastertitelformat bearbeiten</a:t>
            </a:r>
            <a:endParaRPr lang="de-DE" dirty="0"/>
          </a:p>
        </p:txBody>
      </p:sp>
      <p:sp>
        <p:nvSpPr>
          <p:cNvPr id="3" name="Untertitel 2">
            <a:extLst>
              <a:ext uri="{FF2B5EF4-FFF2-40B4-BE49-F238E27FC236}">
                <a16:creationId xmlns:a16="http://schemas.microsoft.com/office/drawing/2014/main" id="{C0DD39FC-27CF-0C36-F026-5F4E71A0B66C}"/>
              </a:ext>
            </a:extLst>
          </p:cNvPr>
          <p:cNvSpPr>
            <a:spLocks noGrp="1"/>
          </p:cNvSpPr>
          <p:nvPr>
            <p:ph type="subTitle" idx="1"/>
          </p:nvPr>
        </p:nvSpPr>
        <p:spPr>
          <a:xfrm>
            <a:off x="3189557" y="3602038"/>
            <a:ext cx="68199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pic>
        <p:nvPicPr>
          <p:cNvPr id="16" name="Grafik 15">
            <a:extLst>
              <a:ext uri="{FF2B5EF4-FFF2-40B4-BE49-F238E27FC236}">
                <a16:creationId xmlns:a16="http://schemas.microsoft.com/office/drawing/2014/main" id="{5F0A724D-6CA2-D320-4953-716ACE3C1D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1583" y="1099695"/>
            <a:ext cx="2847974" cy="1953068"/>
          </a:xfrm>
          <a:prstGeom prst="rect">
            <a:avLst/>
          </a:prstGeom>
        </p:spPr>
      </p:pic>
      <p:sp>
        <p:nvSpPr>
          <p:cNvPr id="5" name="Textfeld 4">
            <a:extLst>
              <a:ext uri="{FF2B5EF4-FFF2-40B4-BE49-F238E27FC236}">
                <a16:creationId xmlns:a16="http://schemas.microsoft.com/office/drawing/2014/main" id="{988059F6-FF8F-8193-401B-AB61BD221620}"/>
              </a:ext>
            </a:extLst>
          </p:cNvPr>
          <p:cNvSpPr txBox="1"/>
          <p:nvPr userDrawn="1"/>
        </p:nvSpPr>
        <p:spPr>
          <a:xfrm>
            <a:off x="6096000" y="5758305"/>
            <a:ext cx="5716630" cy="707886"/>
          </a:xfrm>
          <a:prstGeom prst="rect">
            <a:avLst/>
          </a:prstGeom>
          <a:noFill/>
          <a:ln w="57150">
            <a:solidFill>
              <a:srgbClr val="C00000"/>
            </a:solidFill>
          </a:ln>
        </p:spPr>
        <p:txBody>
          <a:bodyPr wrap="none" rtlCol="0">
            <a:spAutoFit/>
          </a:bodyPr>
          <a:lstStyle/>
          <a:p>
            <a:r>
              <a:rPr lang="de-DE" sz="2000" b="1" dirty="0">
                <a:latin typeface="ABeeZee" pitchFamily="2" charset="0"/>
              </a:rPr>
              <a:t>Vorläufige Arbeitsfassung </a:t>
            </a:r>
            <a:br>
              <a:rPr lang="de-DE" sz="2000" b="1" dirty="0">
                <a:latin typeface="ABeeZee" pitchFamily="2" charset="0"/>
              </a:rPr>
            </a:br>
            <a:r>
              <a:rPr lang="de-DE" sz="2000" b="1" dirty="0">
                <a:latin typeface="ABeeZee" pitchFamily="2" charset="0"/>
              </a:rPr>
              <a:t>– bitte nicht weitergeben oder veröffentlichen!</a:t>
            </a:r>
          </a:p>
        </p:txBody>
      </p:sp>
    </p:spTree>
    <p:extLst>
      <p:ext uri="{BB962C8B-B14F-4D97-AF65-F5344CB8AC3E}">
        <p14:creationId xmlns:p14="http://schemas.microsoft.com/office/powerpoint/2010/main" val="1932476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Abschluss-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04C97E-D62D-4F22-5B26-60E0894605F0}"/>
              </a:ext>
            </a:extLst>
          </p:cNvPr>
          <p:cNvSpPr>
            <a:spLocks noGrp="1"/>
          </p:cNvSpPr>
          <p:nvPr>
            <p:ph type="ctrTitle"/>
          </p:nvPr>
        </p:nvSpPr>
        <p:spPr>
          <a:xfrm>
            <a:off x="3189557" y="1122363"/>
            <a:ext cx="6819900" cy="2387600"/>
          </a:xfrm>
        </p:spPr>
        <p:txBody>
          <a:bodyPr anchor="b"/>
          <a:lstStyle>
            <a:lvl1pPr algn="ctr">
              <a:defRPr sz="6000"/>
            </a:lvl1pPr>
          </a:lstStyle>
          <a:p>
            <a:r>
              <a:rPr lang="de-DE"/>
              <a:t>Mastertitelformat bearbeiten</a:t>
            </a:r>
            <a:endParaRPr lang="de-DE" dirty="0"/>
          </a:p>
        </p:txBody>
      </p:sp>
      <p:sp>
        <p:nvSpPr>
          <p:cNvPr id="3" name="Untertitel 2">
            <a:extLst>
              <a:ext uri="{FF2B5EF4-FFF2-40B4-BE49-F238E27FC236}">
                <a16:creationId xmlns:a16="http://schemas.microsoft.com/office/drawing/2014/main" id="{C0DD39FC-27CF-0C36-F026-5F4E71A0B66C}"/>
              </a:ext>
            </a:extLst>
          </p:cNvPr>
          <p:cNvSpPr>
            <a:spLocks noGrp="1"/>
          </p:cNvSpPr>
          <p:nvPr>
            <p:ph type="subTitle" idx="1"/>
          </p:nvPr>
        </p:nvSpPr>
        <p:spPr>
          <a:xfrm>
            <a:off x="3189557" y="3602038"/>
            <a:ext cx="68199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DE" dirty="0"/>
          </a:p>
        </p:txBody>
      </p:sp>
      <p:pic>
        <p:nvPicPr>
          <p:cNvPr id="5" name="Grafik 4">
            <a:extLst>
              <a:ext uri="{FF2B5EF4-FFF2-40B4-BE49-F238E27FC236}">
                <a16:creationId xmlns:a16="http://schemas.microsoft.com/office/drawing/2014/main" id="{A4E8718A-7628-F3D7-B56C-41F3DA5884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2571" y="1122363"/>
            <a:ext cx="2847974" cy="2135980"/>
          </a:xfrm>
          <a:prstGeom prst="rect">
            <a:avLst/>
          </a:prstGeom>
        </p:spPr>
      </p:pic>
    </p:spTree>
    <p:extLst>
      <p:ext uri="{BB962C8B-B14F-4D97-AF65-F5344CB8AC3E}">
        <p14:creationId xmlns:p14="http://schemas.microsoft.com/office/powerpoint/2010/main" val="37444829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e-Folie (Ohne Hintergrun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9223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e-Folie (Mit Hintergrun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7818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und Inhalt - V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1895A50-BBD6-EFC9-5BD4-66D43CD7E5AB}"/>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E35A321-7F0E-6B3A-6787-3CB561B35BCA}"/>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Foliennummernplatzhalter 3">
            <a:extLst>
              <a:ext uri="{FF2B5EF4-FFF2-40B4-BE49-F238E27FC236}">
                <a16:creationId xmlns:a16="http://schemas.microsoft.com/office/drawing/2014/main" id="{91204553-AE8F-4532-88EF-D528FC55B449}"/>
              </a:ext>
            </a:extLst>
          </p:cNvPr>
          <p:cNvSpPr>
            <a:spLocks noGrp="1"/>
          </p:cNvSpPr>
          <p:nvPr>
            <p:ph type="sldNum" sz="quarter" idx="10"/>
          </p:nvPr>
        </p:nvSpPr>
        <p:spPr>
          <a:xfrm>
            <a:off x="9067800" y="6176963"/>
            <a:ext cx="2743200" cy="365125"/>
          </a:xfrm>
          <a:prstGeom prst="rect">
            <a:avLst/>
          </a:prstGeom>
        </p:spPr>
        <p:txBody>
          <a:bodyPr/>
          <a:lstStyle/>
          <a:p>
            <a:fld id="{86A7B1B5-95E4-4C91-A42F-A01E14F35411}" type="slidenum">
              <a:rPr lang="de-DE" smtClean="0"/>
              <a:pPr/>
              <a:t>‹Nr.›</a:t>
            </a:fld>
            <a:endParaRPr lang="de-DE" dirty="0"/>
          </a:p>
        </p:txBody>
      </p:sp>
    </p:spTree>
    <p:extLst>
      <p:ext uri="{BB962C8B-B14F-4D97-AF65-F5344CB8AC3E}">
        <p14:creationId xmlns:p14="http://schemas.microsoft.com/office/powerpoint/2010/main" val="860873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Inhalt - V2 (gestrichelter Rahm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C0609A1-21A4-D13F-C9C7-9159F4FB9252}"/>
              </a:ext>
            </a:extLst>
          </p:cNvPr>
          <p:cNvSpPr>
            <a:spLocks noGrp="1"/>
          </p:cNvSpPr>
          <p:nvPr>
            <p:ph type="title"/>
          </p:nvPr>
        </p:nvSpPr>
        <p:spPr/>
        <p:txBody>
          <a:bodyPr/>
          <a:lstStyle/>
          <a:p>
            <a:r>
              <a:rPr lang="de-DE" dirty="0"/>
              <a:t>Mastertitelformat bearbeiten</a:t>
            </a:r>
          </a:p>
        </p:txBody>
      </p:sp>
      <p:sp>
        <p:nvSpPr>
          <p:cNvPr id="5" name="Rechteck: abgerundete Ecken 4">
            <a:extLst>
              <a:ext uri="{FF2B5EF4-FFF2-40B4-BE49-F238E27FC236}">
                <a16:creationId xmlns:a16="http://schemas.microsoft.com/office/drawing/2014/main" id="{530C8707-411D-FB9E-E523-60412B9A4811}"/>
              </a:ext>
            </a:extLst>
          </p:cNvPr>
          <p:cNvSpPr/>
          <p:nvPr userDrawn="1"/>
        </p:nvSpPr>
        <p:spPr>
          <a:xfrm>
            <a:off x="838200" y="1825625"/>
            <a:ext cx="10515600" cy="4351338"/>
          </a:xfrm>
          <a:prstGeom prst="roundRect">
            <a:avLst/>
          </a:prstGeom>
          <a:solidFill>
            <a:schemeClr val="bg1"/>
          </a:solidFill>
          <a:ln w="19050">
            <a:solidFill>
              <a:srgbClr val="ABD7FF"/>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8" name="Inhaltsplatzhalter 2">
            <a:extLst>
              <a:ext uri="{FF2B5EF4-FFF2-40B4-BE49-F238E27FC236}">
                <a16:creationId xmlns:a16="http://schemas.microsoft.com/office/drawing/2014/main" id="{29E8912F-19C5-08F3-09A0-EF560D1CDBB5}"/>
              </a:ext>
            </a:extLst>
          </p:cNvPr>
          <p:cNvSpPr>
            <a:spLocks noGrp="1"/>
          </p:cNvSpPr>
          <p:nvPr>
            <p:ph idx="1"/>
          </p:nvPr>
        </p:nvSpPr>
        <p:spPr>
          <a:xfrm>
            <a:off x="1086928" y="2053087"/>
            <a:ext cx="10018144" cy="3896414"/>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oliennummernplatzhalter 3">
            <a:extLst>
              <a:ext uri="{FF2B5EF4-FFF2-40B4-BE49-F238E27FC236}">
                <a16:creationId xmlns:a16="http://schemas.microsoft.com/office/drawing/2014/main" id="{65161748-F447-AEF7-179A-EE2F71A423B0}"/>
              </a:ext>
            </a:extLst>
          </p:cNvPr>
          <p:cNvSpPr>
            <a:spLocks noGrp="1"/>
          </p:cNvSpPr>
          <p:nvPr>
            <p:ph type="sldNum" sz="quarter" idx="10"/>
          </p:nvPr>
        </p:nvSpPr>
        <p:spPr>
          <a:xfrm>
            <a:off x="9067800" y="6176963"/>
            <a:ext cx="2743200" cy="365125"/>
          </a:xfrm>
          <a:prstGeom prst="rect">
            <a:avLst/>
          </a:prstGeom>
        </p:spPr>
        <p:txBody>
          <a:bodyPr/>
          <a:lstStyle/>
          <a:p>
            <a:fld id="{4F736497-31A6-4124-8036-E3CD3FCCDD28}" type="slidenum">
              <a:rPr lang="de-DE" smtClean="0"/>
              <a:t>‹Nr.›</a:t>
            </a:fld>
            <a:endParaRPr lang="de-DE" dirty="0"/>
          </a:p>
        </p:txBody>
      </p:sp>
    </p:spTree>
    <p:extLst>
      <p:ext uri="{BB962C8B-B14F-4D97-AF65-F5344CB8AC3E}">
        <p14:creationId xmlns:p14="http://schemas.microsoft.com/office/powerpoint/2010/main" val="13397733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Zwei Inhalte - V1">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25544B-BBEF-7A29-4F20-0A3ABE306B4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B109DAD-D68B-A23F-65DE-32B8F83064DD}"/>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ADE8A603-792D-D865-4921-7A99BDBBE017}"/>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Rechteck: abgerundete Ecken 11">
            <a:extLst>
              <a:ext uri="{FF2B5EF4-FFF2-40B4-BE49-F238E27FC236}">
                <a16:creationId xmlns:a16="http://schemas.microsoft.com/office/drawing/2014/main" id="{97762EDF-28DF-17BA-6628-876DC6B7C285}"/>
              </a:ext>
            </a:extLst>
          </p:cNvPr>
          <p:cNvSpPr/>
          <p:nvPr userDrawn="1"/>
        </p:nvSpPr>
        <p:spPr>
          <a:xfrm>
            <a:off x="6033133" y="1804194"/>
            <a:ext cx="123192" cy="4394200"/>
          </a:xfrm>
          <a:prstGeom prst="round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5" name="Foliennummernplatzhalter 4">
            <a:extLst>
              <a:ext uri="{FF2B5EF4-FFF2-40B4-BE49-F238E27FC236}">
                <a16:creationId xmlns:a16="http://schemas.microsoft.com/office/drawing/2014/main" id="{0C127C06-CF0A-66E3-0DB1-E7BDA3247640}"/>
              </a:ext>
            </a:extLst>
          </p:cNvPr>
          <p:cNvSpPr>
            <a:spLocks noGrp="1"/>
          </p:cNvSpPr>
          <p:nvPr>
            <p:ph type="sldNum" sz="quarter" idx="10"/>
          </p:nvPr>
        </p:nvSpPr>
        <p:spPr>
          <a:xfrm>
            <a:off x="9067800" y="6176963"/>
            <a:ext cx="2743200" cy="365125"/>
          </a:xfrm>
          <a:prstGeom prst="rect">
            <a:avLst/>
          </a:prstGeom>
        </p:spPr>
        <p:txBody>
          <a:bodyPr/>
          <a:lstStyle/>
          <a:p>
            <a:fld id="{4F736497-31A6-4124-8036-E3CD3FCCDD28}" type="slidenum">
              <a:rPr lang="de-DE" smtClean="0"/>
              <a:t>‹Nr.›</a:t>
            </a:fld>
            <a:endParaRPr lang="de-DE" dirty="0"/>
          </a:p>
        </p:txBody>
      </p:sp>
    </p:spTree>
    <p:extLst>
      <p:ext uri="{BB962C8B-B14F-4D97-AF65-F5344CB8AC3E}">
        <p14:creationId xmlns:p14="http://schemas.microsoft.com/office/powerpoint/2010/main" val="3601205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Zwei Inhalte - V2 (zick zack)">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25544B-BBEF-7A29-4F20-0A3ABE306B4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6B109DAD-D68B-A23F-65DE-32B8F83064DD}"/>
              </a:ext>
            </a:extLst>
          </p:cNvPr>
          <p:cNvSpPr>
            <a:spLocks noGrp="1"/>
          </p:cNvSpPr>
          <p:nvPr>
            <p:ph sz="half" idx="1"/>
          </p:nvPr>
        </p:nvSpPr>
        <p:spPr>
          <a:xfrm>
            <a:off x="838200" y="1825625"/>
            <a:ext cx="5181600" cy="435133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Inhaltsplatzhalter 3">
            <a:extLst>
              <a:ext uri="{FF2B5EF4-FFF2-40B4-BE49-F238E27FC236}">
                <a16:creationId xmlns:a16="http://schemas.microsoft.com/office/drawing/2014/main" id="{ADE8A603-792D-D865-4921-7A99BDBBE017}"/>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grpSp>
        <p:nvGrpSpPr>
          <p:cNvPr id="364" name="Gruppieren 363">
            <a:extLst>
              <a:ext uri="{FF2B5EF4-FFF2-40B4-BE49-F238E27FC236}">
                <a16:creationId xmlns:a16="http://schemas.microsoft.com/office/drawing/2014/main" id="{346FDC98-3668-E994-5993-3A6179008A8B}"/>
              </a:ext>
            </a:extLst>
          </p:cNvPr>
          <p:cNvGrpSpPr/>
          <p:nvPr userDrawn="1"/>
        </p:nvGrpSpPr>
        <p:grpSpPr>
          <a:xfrm>
            <a:off x="6019800" y="1825625"/>
            <a:ext cx="152400" cy="4383072"/>
            <a:chOff x="6019800" y="1825625"/>
            <a:chExt cx="152400" cy="4383072"/>
          </a:xfrm>
        </p:grpSpPr>
        <p:grpSp>
          <p:nvGrpSpPr>
            <p:cNvPr id="349" name="Gruppieren 348">
              <a:extLst>
                <a:ext uri="{FF2B5EF4-FFF2-40B4-BE49-F238E27FC236}">
                  <a16:creationId xmlns:a16="http://schemas.microsoft.com/office/drawing/2014/main" id="{D4BB8A00-A382-7A5B-6F3E-DF6067B2EF8E}"/>
                </a:ext>
              </a:extLst>
            </p:cNvPr>
            <p:cNvGrpSpPr/>
            <p:nvPr userDrawn="1"/>
          </p:nvGrpSpPr>
          <p:grpSpPr>
            <a:xfrm>
              <a:off x="6019800" y="5648311"/>
              <a:ext cx="152400" cy="425449"/>
              <a:chOff x="6019800" y="1825625"/>
              <a:chExt cx="152400" cy="425449"/>
            </a:xfrm>
          </p:grpSpPr>
          <p:grpSp>
            <p:nvGrpSpPr>
              <p:cNvPr id="357" name="Gruppieren 356">
                <a:extLst>
                  <a:ext uri="{FF2B5EF4-FFF2-40B4-BE49-F238E27FC236}">
                    <a16:creationId xmlns:a16="http://schemas.microsoft.com/office/drawing/2014/main" id="{D5D0A9D6-6BB5-8289-6F4E-A909A5671D0D}"/>
                  </a:ext>
                </a:extLst>
              </p:cNvPr>
              <p:cNvGrpSpPr/>
              <p:nvPr userDrawn="1"/>
            </p:nvGrpSpPr>
            <p:grpSpPr>
              <a:xfrm>
                <a:off x="6019800" y="1825625"/>
                <a:ext cx="152400" cy="287337"/>
                <a:chOff x="6019800" y="1825625"/>
                <a:chExt cx="152400" cy="287337"/>
              </a:xfrm>
            </p:grpSpPr>
            <p:cxnSp>
              <p:nvCxnSpPr>
                <p:cNvPr id="361" name="Gerader Verbinder 360">
                  <a:extLst>
                    <a:ext uri="{FF2B5EF4-FFF2-40B4-BE49-F238E27FC236}">
                      <a16:creationId xmlns:a16="http://schemas.microsoft.com/office/drawing/2014/main" id="{0008DF5E-5E8E-55AD-EE87-CAE9E7FFAF99}"/>
                    </a:ext>
                  </a:extLst>
                </p:cNvPr>
                <p:cNvCxnSpPr/>
                <p:nvPr userDrawn="1"/>
              </p:nvCxnSpPr>
              <p:spPr>
                <a:xfrm>
                  <a:off x="6019800" y="1825625"/>
                  <a:ext cx="152400" cy="152400"/>
                </a:xfrm>
                <a:prstGeom prst="line">
                  <a:avLst/>
                </a:prstGeom>
              </p:spPr>
              <p:style>
                <a:lnRef idx="2">
                  <a:schemeClr val="accent1"/>
                </a:lnRef>
                <a:fillRef idx="0">
                  <a:schemeClr val="accent1"/>
                </a:fillRef>
                <a:effectRef idx="1">
                  <a:schemeClr val="accent1"/>
                </a:effectRef>
                <a:fontRef idx="minor">
                  <a:schemeClr val="tx1"/>
                </a:fontRef>
              </p:style>
            </p:cxnSp>
            <p:cxnSp>
              <p:nvCxnSpPr>
                <p:cNvPr id="362" name="Gerader Verbinder 361">
                  <a:extLst>
                    <a:ext uri="{FF2B5EF4-FFF2-40B4-BE49-F238E27FC236}">
                      <a16:creationId xmlns:a16="http://schemas.microsoft.com/office/drawing/2014/main" id="{6DCAE7E4-952B-F325-CB41-8171A5432480}"/>
                    </a:ext>
                  </a:extLst>
                </p:cNvPr>
                <p:cNvCxnSpPr>
                  <a:cxnSpLocks/>
                </p:cNvCxnSpPr>
                <p:nvPr userDrawn="1"/>
              </p:nvCxnSpPr>
              <p:spPr>
                <a:xfrm flipV="1">
                  <a:off x="6019800" y="1963737"/>
                  <a:ext cx="152400" cy="149225"/>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358" name="Gruppieren 357">
                <a:extLst>
                  <a:ext uri="{FF2B5EF4-FFF2-40B4-BE49-F238E27FC236}">
                    <a16:creationId xmlns:a16="http://schemas.microsoft.com/office/drawing/2014/main" id="{E2BD3174-09BB-8FA2-7212-4E0945F0F4AC}"/>
                  </a:ext>
                </a:extLst>
              </p:cNvPr>
              <p:cNvGrpSpPr/>
              <p:nvPr userDrawn="1"/>
            </p:nvGrpSpPr>
            <p:grpSpPr>
              <a:xfrm rot="10800000">
                <a:off x="6019800" y="1963737"/>
                <a:ext cx="152400" cy="287337"/>
                <a:chOff x="6019800" y="1825625"/>
                <a:chExt cx="152400" cy="287337"/>
              </a:xfrm>
            </p:grpSpPr>
            <p:cxnSp>
              <p:nvCxnSpPr>
                <p:cNvPr id="359" name="Gerader Verbinder 358">
                  <a:extLst>
                    <a:ext uri="{FF2B5EF4-FFF2-40B4-BE49-F238E27FC236}">
                      <a16:creationId xmlns:a16="http://schemas.microsoft.com/office/drawing/2014/main" id="{BDB8DB4C-44B1-3319-68EE-C78AD4677DB0}"/>
                    </a:ext>
                  </a:extLst>
                </p:cNvPr>
                <p:cNvCxnSpPr/>
                <p:nvPr userDrawn="1"/>
              </p:nvCxnSpPr>
              <p:spPr>
                <a:xfrm>
                  <a:off x="6019800" y="1825625"/>
                  <a:ext cx="152400" cy="152400"/>
                </a:xfrm>
                <a:prstGeom prst="line">
                  <a:avLst/>
                </a:prstGeom>
              </p:spPr>
              <p:style>
                <a:lnRef idx="2">
                  <a:schemeClr val="accent1"/>
                </a:lnRef>
                <a:fillRef idx="0">
                  <a:schemeClr val="accent1"/>
                </a:fillRef>
                <a:effectRef idx="1">
                  <a:schemeClr val="accent1"/>
                </a:effectRef>
                <a:fontRef idx="minor">
                  <a:schemeClr val="tx1"/>
                </a:fontRef>
              </p:style>
            </p:cxnSp>
            <p:cxnSp>
              <p:nvCxnSpPr>
                <p:cNvPr id="360" name="Gerader Verbinder 359">
                  <a:extLst>
                    <a:ext uri="{FF2B5EF4-FFF2-40B4-BE49-F238E27FC236}">
                      <a16:creationId xmlns:a16="http://schemas.microsoft.com/office/drawing/2014/main" id="{18B036BB-BDFB-D248-5083-3F546C745BC0}"/>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grpSp>
          <p:nvGrpSpPr>
            <p:cNvPr id="363" name="Gruppieren 362">
              <a:extLst>
                <a:ext uri="{FF2B5EF4-FFF2-40B4-BE49-F238E27FC236}">
                  <a16:creationId xmlns:a16="http://schemas.microsoft.com/office/drawing/2014/main" id="{8BA1EFC8-2E7D-609A-E555-0BAB764C8A01}"/>
                </a:ext>
              </a:extLst>
            </p:cNvPr>
            <p:cNvGrpSpPr/>
            <p:nvPr userDrawn="1"/>
          </p:nvGrpSpPr>
          <p:grpSpPr>
            <a:xfrm>
              <a:off x="6019800" y="1825625"/>
              <a:ext cx="152400" cy="4383072"/>
              <a:chOff x="6019800" y="1825625"/>
              <a:chExt cx="152400" cy="4383072"/>
            </a:xfrm>
          </p:grpSpPr>
          <p:grpSp>
            <p:nvGrpSpPr>
              <p:cNvPr id="257" name="Gruppieren 256">
                <a:extLst>
                  <a:ext uri="{FF2B5EF4-FFF2-40B4-BE49-F238E27FC236}">
                    <a16:creationId xmlns:a16="http://schemas.microsoft.com/office/drawing/2014/main" id="{B8C1E27B-A49B-1C3A-7928-D7A233C1076B}"/>
                  </a:ext>
                </a:extLst>
              </p:cNvPr>
              <p:cNvGrpSpPr/>
              <p:nvPr userDrawn="1"/>
            </p:nvGrpSpPr>
            <p:grpSpPr>
              <a:xfrm>
                <a:off x="6019800" y="1825625"/>
                <a:ext cx="152400" cy="698498"/>
                <a:chOff x="6019800" y="1825625"/>
                <a:chExt cx="152400" cy="698498"/>
              </a:xfrm>
            </p:grpSpPr>
            <p:grpSp>
              <p:nvGrpSpPr>
                <p:cNvPr id="249" name="Gruppieren 248">
                  <a:extLst>
                    <a:ext uri="{FF2B5EF4-FFF2-40B4-BE49-F238E27FC236}">
                      <a16:creationId xmlns:a16="http://schemas.microsoft.com/office/drawing/2014/main" id="{4240B584-A468-4DE3-DFBC-3C38F479995E}"/>
                    </a:ext>
                  </a:extLst>
                </p:cNvPr>
                <p:cNvGrpSpPr/>
                <p:nvPr userDrawn="1"/>
              </p:nvGrpSpPr>
              <p:grpSpPr>
                <a:xfrm>
                  <a:off x="6019800" y="1825625"/>
                  <a:ext cx="152400" cy="425449"/>
                  <a:chOff x="6019800" y="1825625"/>
                  <a:chExt cx="152400" cy="425449"/>
                </a:xfrm>
              </p:grpSpPr>
              <p:grpSp>
                <p:nvGrpSpPr>
                  <p:cNvPr id="245" name="Gruppieren 244">
                    <a:extLst>
                      <a:ext uri="{FF2B5EF4-FFF2-40B4-BE49-F238E27FC236}">
                        <a16:creationId xmlns:a16="http://schemas.microsoft.com/office/drawing/2014/main" id="{A3BB7B92-3B00-6C33-8A7A-966F17E63B95}"/>
                      </a:ext>
                    </a:extLst>
                  </p:cNvPr>
                  <p:cNvGrpSpPr/>
                  <p:nvPr userDrawn="1"/>
                </p:nvGrpSpPr>
                <p:grpSpPr>
                  <a:xfrm>
                    <a:off x="6019800" y="1825625"/>
                    <a:ext cx="152400" cy="287337"/>
                    <a:chOff x="6019800" y="1825625"/>
                    <a:chExt cx="152400" cy="287337"/>
                  </a:xfrm>
                </p:grpSpPr>
                <p:cxnSp>
                  <p:nvCxnSpPr>
                    <p:cNvPr id="239" name="Gerader Verbinder 238">
                      <a:extLst>
                        <a:ext uri="{FF2B5EF4-FFF2-40B4-BE49-F238E27FC236}">
                          <a16:creationId xmlns:a16="http://schemas.microsoft.com/office/drawing/2014/main" id="{1DF7A610-858F-D25D-F722-6F1355E0E5E9}"/>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240" name="Gerader Verbinder 239">
                      <a:extLst>
                        <a:ext uri="{FF2B5EF4-FFF2-40B4-BE49-F238E27FC236}">
                          <a16:creationId xmlns:a16="http://schemas.microsoft.com/office/drawing/2014/main" id="{C5C43833-6543-7947-6160-DDEBC2B2B516}"/>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nvGrpSpPr>
                  <p:cNvPr id="246" name="Gruppieren 245">
                    <a:extLst>
                      <a:ext uri="{FF2B5EF4-FFF2-40B4-BE49-F238E27FC236}">
                        <a16:creationId xmlns:a16="http://schemas.microsoft.com/office/drawing/2014/main" id="{CCE9220E-28C5-4CDB-B16B-678040ACEC44}"/>
                      </a:ext>
                    </a:extLst>
                  </p:cNvPr>
                  <p:cNvGrpSpPr/>
                  <p:nvPr userDrawn="1"/>
                </p:nvGrpSpPr>
                <p:grpSpPr>
                  <a:xfrm rot="10800000">
                    <a:off x="6019800" y="1963737"/>
                    <a:ext cx="152400" cy="287337"/>
                    <a:chOff x="6019800" y="1825625"/>
                    <a:chExt cx="152400" cy="287337"/>
                  </a:xfrm>
                </p:grpSpPr>
                <p:cxnSp>
                  <p:nvCxnSpPr>
                    <p:cNvPr id="247" name="Gerader Verbinder 246">
                      <a:extLst>
                        <a:ext uri="{FF2B5EF4-FFF2-40B4-BE49-F238E27FC236}">
                          <a16:creationId xmlns:a16="http://schemas.microsoft.com/office/drawing/2014/main" id="{838879C9-BA38-2A8C-02C8-29ABB52C5A0D}"/>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248" name="Gerader Verbinder 247">
                      <a:extLst>
                        <a:ext uri="{FF2B5EF4-FFF2-40B4-BE49-F238E27FC236}">
                          <a16:creationId xmlns:a16="http://schemas.microsoft.com/office/drawing/2014/main" id="{24028132-579E-0512-0130-DF9AA3C2D93F}"/>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grpSp>
              <p:nvGrpSpPr>
                <p:cNvPr id="250" name="Gruppieren 249">
                  <a:extLst>
                    <a:ext uri="{FF2B5EF4-FFF2-40B4-BE49-F238E27FC236}">
                      <a16:creationId xmlns:a16="http://schemas.microsoft.com/office/drawing/2014/main" id="{02ADE5E5-E83D-306E-B030-8D052450B475}"/>
                    </a:ext>
                  </a:extLst>
                </p:cNvPr>
                <p:cNvGrpSpPr/>
                <p:nvPr userDrawn="1"/>
              </p:nvGrpSpPr>
              <p:grpSpPr>
                <a:xfrm>
                  <a:off x="6019800" y="2098674"/>
                  <a:ext cx="152400" cy="425449"/>
                  <a:chOff x="6019800" y="1825625"/>
                  <a:chExt cx="152400" cy="425449"/>
                </a:xfrm>
              </p:grpSpPr>
              <p:grpSp>
                <p:nvGrpSpPr>
                  <p:cNvPr id="251" name="Gruppieren 250">
                    <a:extLst>
                      <a:ext uri="{FF2B5EF4-FFF2-40B4-BE49-F238E27FC236}">
                        <a16:creationId xmlns:a16="http://schemas.microsoft.com/office/drawing/2014/main" id="{38411AB5-BD4A-8544-27F7-DE055836AD0D}"/>
                      </a:ext>
                    </a:extLst>
                  </p:cNvPr>
                  <p:cNvGrpSpPr/>
                  <p:nvPr userDrawn="1"/>
                </p:nvGrpSpPr>
                <p:grpSpPr>
                  <a:xfrm>
                    <a:off x="6019800" y="1825625"/>
                    <a:ext cx="152400" cy="287337"/>
                    <a:chOff x="6019800" y="1825625"/>
                    <a:chExt cx="152400" cy="287337"/>
                  </a:xfrm>
                </p:grpSpPr>
                <p:cxnSp>
                  <p:nvCxnSpPr>
                    <p:cNvPr id="255" name="Gerader Verbinder 254">
                      <a:extLst>
                        <a:ext uri="{FF2B5EF4-FFF2-40B4-BE49-F238E27FC236}">
                          <a16:creationId xmlns:a16="http://schemas.microsoft.com/office/drawing/2014/main" id="{0F85D12D-1E62-E6DC-FF6E-960266680E7F}"/>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256" name="Gerader Verbinder 255">
                      <a:extLst>
                        <a:ext uri="{FF2B5EF4-FFF2-40B4-BE49-F238E27FC236}">
                          <a16:creationId xmlns:a16="http://schemas.microsoft.com/office/drawing/2014/main" id="{394574D2-2922-EA3A-2AD9-A82EDDC1E9A2}"/>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nvGrpSpPr>
                  <p:cNvPr id="252" name="Gruppieren 251">
                    <a:extLst>
                      <a:ext uri="{FF2B5EF4-FFF2-40B4-BE49-F238E27FC236}">
                        <a16:creationId xmlns:a16="http://schemas.microsoft.com/office/drawing/2014/main" id="{4DFCCF04-CE8A-2180-B3FD-03AD605DA109}"/>
                      </a:ext>
                    </a:extLst>
                  </p:cNvPr>
                  <p:cNvGrpSpPr/>
                  <p:nvPr userDrawn="1"/>
                </p:nvGrpSpPr>
                <p:grpSpPr>
                  <a:xfrm rot="10800000">
                    <a:off x="6019800" y="1963737"/>
                    <a:ext cx="152400" cy="287337"/>
                    <a:chOff x="6019800" y="1825625"/>
                    <a:chExt cx="152400" cy="287337"/>
                  </a:xfrm>
                </p:grpSpPr>
                <p:cxnSp>
                  <p:nvCxnSpPr>
                    <p:cNvPr id="253" name="Gerader Verbinder 252">
                      <a:extLst>
                        <a:ext uri="{FF2B5EF4-FFF2-40B4-BE49-F238E27FC236}">
                          <a16:creationId xmlns:a16="http://schemas.microsoft.com/office/drawing/2014/main" id="{AAC26D2E-BF68-B9C2-586E-CE7BDB6B6E43}"/>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254" name="Gerader Verbinder 253">
                      <a:extLst>
                        <a:ext uri="{FF2B5EF4-FFF2-40B4-BE49-F238E27FC236}">
                          <a16:creationId xmlns:a16="http://schemas.microsoft.com/office/drawing/2014/main" id="{BF4FC496-E7AC-3199-B6FB-3A3F087AED9E}"/>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grpSp>
          <p:grpSp>
            <p:nvGrpSpPr>
              <p:cNvPr id="258" name="Gruppieren 257">
                <a:extLst>
                  <a:ext uri="{FF2B5EF4-FFF2-40B4-BE49-F238E27FC236}">
                    <a16:creationId xmlns:a16="http://schemas.microsoft.com/office/drawing/2014/main" id="{DF8DD7E0-4492-0DCC-CD92-00D978CE3F97}"/>
                  </a:ext>
                </a:extLst>
              </p:cNvPr>
              <p:cNvGrpSpPr/>
              <p:nvPr userDrawn="1"/>
            </p:nvGrpSpPr>
            <p:grpSpPr>
              <a:xfrm>
                <a:off x="6019800" y="2371723"/>
                <a:ext cx="152400" cy="698498"/>
                <a:chOff x="6019800" y="1825625"/>
                <a:chExt cx="152400" cy="698498"/>
              </a:xfrm>
            </p:grpSpPr>
            <p:grpSp>
              <p:nvGrpSpPr>
                <p:cNvPr id="259" name="Gruppieren 258">
                  <a:extLst>
                    <a:ext uri="{FF2B5EF4-FFF2-40B4-BE49-F238E27FC236}">
                      <a16:creationId xmlns:a16="http://schemas.microsoft.com/office/drawing/2014/main" id="{19FA7851-4981-D637-6BF9-1CED0194E67B}"/>
                    </a:ext>
                  </a:extLst>
                </p:cNvPr>
                <p:cNvGrpSpPr/>
                <p:nvPr userDrawn="1"/>
              </p:nvGrpSpPr>
              <p:grpSpPr>
                <a:xfrm>
                  <a:off x="6019800" y="1825625"/>
                  <a:ext cx="152400" cy="425449"/>
                  <a:chOff x="6019800" y="1825625"/>
                  <a:chExt cx="152400" cy="425449"/>
                </a:xfrm>
              </p:grpSpPr>
              <p:grpSp>
                <p:nvGrpSpPr>
                  <p:cNvPr id="267" name="Gruppieren 266">
                    <a:extLst>
                      <a:ext uri="{FF2B5EF4-FFF2-40B4-BE49-F238E27FC236}">
                        <a16:creationId xmlns:a16="http://schemas.microsoft.com/office/drawing/2014/main" id="{9205E310-5FCB-721E-DC1D-42641CC02A4C}"/>
                      </a:ext>
                    </a:extLst>
                  </p:cNvPr>
                  <p:cNvGrpSpPr/>
                  <p:nvPr userDrawn="1"/>
                </p:nvGrpSpPr>
                <p:grpSpPr>
                  <a:xfrm>
                    <a:off x="6019800" y="1825625"/>
                    <a:ext cx="152400" cy="287337"/>
                    <a:chOff x="6019800" y="1825625"/>
                    <a:chExt cx="152400" cy="287337"/>
                  </a:xfrm>
                </p:grpSpPr>
                <p:cxnSp>
                  <p:nvCxnSpPr>
                    <p:cNvPr id="271" name="Gerader Verbinder 270">
                      <a:extLst>
                        <a:ext uri="{FF2B5EF4-FFF2-40B4-BE49-F238E27FC236}">
                          <a16:creationId xmlns:a16="http://schemas.microsoft.com/office/drawing/2014/main" id="{B0DBEAAD-4F52-7573-0F66-D1A394DBFB74}"/>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272" name="Gerader Verbinder 271">
                      <a:extLst>
                        <a:ext uri="{FF2B5EF4-FFF2-40B4-BE49-F238E27FC236}">
                          <a16:creationId xmlns:a16="http://schemas.microsoft.com/office/drawing/2014/main" id="{62C61F9C-2FBD-E6B5-1BA7-CE8043409030}"/>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nvGrpSpPr>
                  <p:cNvPr id="268" name="Gruppieren 267">
                    <a:extLst>
                      <a:ext uri="{FF2B5EF4-FFF2-40B4-BE49-F238E27FC236}">
                        <a16:creationId xmlns:a16="http://schemas.microsoft.com/office/drawing/2014/main" id="{3DA42A32-93FD-BF33-E20C-F0FCF8056FD0}"/>
                      </a:ext>
                    </a:extLst>
                  </p:cNvPr>
                  <p:cNvGrpSpPr/>
                  <p:nvPr userDrawn="1"/>
                </p:nvGrpSpPr>
                <p:grpSpPr>
                  <a:xfrm rot="10800000">
                    <a:off x="6019800" y="1963737"/>
                    <a:ext cx="152400" cy="287337"/>
                    <a:chOff x="6019800" y="1825625"/>
                    <a:chExt cx="152400" cy="287337"/>
                  </a:xfrm>
                </p:grpSpPr>
                <p:cxnSp>
                  <p:nvCxnSpPr>
                    <p:cNvPr id="269" name="Gerader Verbinder 268">
                      <a:extLst>
                        <a:ext uri="{FF2B5EF4-FFF2-40B4-BE49-F238E27FC236}">
                          <a16:creationId xmlns:a16="http://schemas.microsoft.com/office/drawing/2014/main" id="{AD7652DC-E456-3F42-901A-185232E1FA26}"/>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270" name="Gerader Verbinder 269">
                      <a:extLst>
                        <a:ext uri="{FF2B5EF4-FFF2-40B4-BE49-F238E27FC236}">
                          <a16:creationId xmlns:a16="http://schemas.microsoft.com/office/drawing/2014/main" id="{607C9E60-5BC3-3CCB-2F1F-7E8FDFFC680E}"/>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grpSp>
              <p:nvGrpSpPr>
                <p:cNvPr id="260" name="Gruppieren 259">
                  <a:extLst>
                    <a:ext uri="{FF2B5EF4-FFF2-40B4-BE49-F238E27FC236}">
                      <a16:creationId xmlns:a16="http://schemas.microsoft.com/office/drawing/2014/main" id="{910E4A35-F65D-42B4-9CA7-E8C533BC8711}"/>
                    </a:ext>
                  </a:extLst>
                </p:cNvPr>
                <p:cNvGrpSpPr/>
                <p:nvPr userDrawn="1"/>
              </p:nvGrpSpPr>
              <p:grpSpPr>
                <a:xfrm>
                  <a:off x="6019800" y="2098674"/>
                  <a:ext cx="152400" cy="425449"/>
                  <a:chOff x="6019800" y="1825625"/>
                  <a:chExt cx="152400" cy="425449"/>
                </a:xfrm>
              </p:grpSpPr>
              <p:grpSp>
                <p:nvGrpSpPr>
                  <p:cNvPr id="261" name="Gruppieren 260">
                    <a:extLst>
                      <a:ext uri="{FF2B5EF4-FFF2-40B4-BE49-F238E27FC236}">
                        <a16:creationId xmlns:a16="http://schemas.microsoft.com/office/drawing/2014/main" id="{5ACC61C7-2D94-B43F-B522-15D311B43D78}"/>
                      </a:ext>
                    </a:extLst>
                  </p:cNvPr>
                  <p:cNvGrpSpPr/>
                  <p:nvPr userDrawn="1"/>
                </p:nvGrpSpPr>
                <p:grpSpPr>
                  <a:xfrm>
                    <a:off x="6019800" y="1825625"/>
                    <a:ext cx="152400" cy="287337"/>
                    <a:chOff x="6019800" y="1825625"/>
                    <a:chExt cx="152400" cy="287337"/>
                  </a:xfrm>
                </p:grpSpPr>
                <p:cxnSp>
                  <p:nvCxnSpPr>
                    <p:cNvPr id="265" name="Gerader Verbinder 264">
                      <a:extLst>
                        <a:ext uri="{FF2B5EF4-FFF2-40B4-BE49-F238E27FC236}">
                          <a16:creationId xmlns:a16="http://schemas.microsoft.com/office/drawing/2014/main" id="{630DA6E3-1A57-B5F7-5E8C-7750A45063FE}"/>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266" name="Gerader Verbinder 265">
                      <a:extLst>
                        <a:ext uri="{FF2B5EF4-FFF2-40B4-BE49-F238E27FC236}">
                          <a16:creationId xmlns:a16="http://schemas.microsoft.com/office/drawing/2014/main" id="{B3522FFA-A0B4-8B67-2214-420B2F41FB69}"/>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nvGrpSpPr>
                  <p:cNvPr id="262" name="Gruppieren 261">
                    <a:extLst>
                      <a:ext uri="{FF2B5EF4-FFF2-40B4-BE49-F238E27FC236}">
                        <a16:creationId xmlns:a16="http://schemas.microsoft.com/office/drawing/2014/main" id="{95825C32-9881-EE25-2CD0-A4A91A91C778}"/>
                      </a:ext>
                    </a:extLst>
                  </p:cNvPr>
                  <p:cNvGrpSpPr/>
                  <p:nvPr userDrawn="1"/>
                </p:nvGrpSpPr>
                <p:grpSpPr>
                  <a:xfrm rot="10800000">
                    <a:off x="6019800" y="1963737"/>
                    <a:ext cx="152400" cy="287337"/>
                    <a:chOff x="6019800" y="1825625"/>
                    <a:chExt cx="152400" cy="287337"/>
                  </a:xfrm>
                </p:grpSpPr>
                <p:cxnSp>
                  <p:nvCxnSpPr>
                    <p:cNvPr id="263" name="Gerader Verbinder 262">
                      <a:extLst>
                        <a:ext uri="{FF2B5EF4-FFF2-40B4-BE49-F238E27FC236}">
                          <a16:creationId xmlns:a16="http://schemas.microsoft.com/office/drawing/2014/main" id="{B17ABFEA-D7A4-D300-D784-7D676C6A7A10}"/>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264" name="Gerader Verbinder 263">
                      <a:extLst>
                        <a:ext uri="{FF2B5EF4-FFF2-40B4-BE49-F238E27FC236}">
                          <a16:creationId xmlns:a16="http://schemas.microsoft.com/office/drawing/2014/main" id="{4C0EA51F-FC07-E5C1-1B8D-61167F0F6120}"/>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grpSp>
          <p:grpSp>
            <p:nvGrpSpPr>
              <p:cNvPr id="273" name="Gruppieren 272">
                <a:extLst>
                  <a:ext uri="{FF2B5EF4-FFF2-40B4-BE49-F238E27FC236}">
                    <a16:creationId xmlns:a16="http://schemas.microsoft.com/office/drawing/2014/main" id="{A384BC79-A081-EF44-CADB-CD5BD827D908}"/>
                  </a:ext>
                </a:extLst>
              </p:cNvPr>
              <p:cNvGrpSpPr/>
              <p:nvPr userDrawn="1"/>
            </p:nvGrpSpPr>
            <p:grpSpPr>
              <a:xfrm>
                <a:off x="6019800" y="2917821"/>
                <a:ext cx="152400" cy="698498"/>
                <a:chOff x="6019800" y="1825625"/>
                <a:chExt cx="152400" cy="698498"/>
              </a:xfrm>
            </p:grpSpPr>
            <p:grpSp>
              <p:nvGrpSpPr>
                <p:cNvPr id="274" name="Gruppieren 273">
                  <a:extLst>
                    <a:ext uri="{FF2B5EF4-FFF2-40B4-BE49-F238E27FC236}">
                      <a16:creationId xmlns:a16="http://schemas.microsoft.com/office/drawing/2014/main" id="{C918D788-C4C1-01E1-25DC-FA0A383F9ABD}"/>
                    </a:ext>
                  </a:extLst>
                </p:cNvPr>
                <p:cNvGrpSpPr/>
                <p:nvPr userDrawn="1"/>
              </p:nvGrpSpPr>
              <p:grpSpPr>
                <a:xfrm>
                  <a:off x="6019800" y="1825625"/>
                  <a:ext cx="152400" cy="425449"/>
                  <a:chOff x="6019800" y="1825625"/>
                  <a:chExt cx="152400" cy="425449"/>
                </a:xfrm>
              </p:grpSpPr>
              <p:grpSp>
                <p:nvGrpSpPr>
                  <p:cNvPr id="282" name="Gruppieren 281">
                    <a:extLst>
                      <a:ext uri="{FF2B5EF4-FFF2-40B4-BE49-F238E27FC236}">
                        <a16:creationId xmlns:a16="http://schemas.microsoft.com/office/drawing/2014/main" id="{2A341919-12EB-857D-B909-1700EC56CD91}"/>
                      </a:ext>
                    </a:extLst>
                  </p:cNvPr>
                  <p:cNvGrpSpPr/>
                  <p:nvPr userDrawn="1"/>
                </p:nvGrpSpPr>
                <p:grpSpPr>
                  <a:xfrm>
                    <a:off x="6019800" y="1825625"/>
                    <a:ext cx="152400" cy="287337"/>
                    <a:chOff x="6019800" y="1825625"/>
                    <a:chExt cx="152400" cy="287337"/>
                  </a:xfrm>
                </p:grpSpPr>
                <p:cxnSp>
                  <p:nvCxnSpPr>
                    <p:cNvPr id="286" name="Gerader Verbinder 285">
                      <a:extLst>
                        <a:ext uri="{FF2B5EF4-FFF2-40B4-BE49-F238E27FC236}">
                          <a16:creationId xmlns:a16="http://schemas.microsoft.com/office/drawing/2014/main" id="{094B8515-DDF5-65EA-40BC-75C83F4DA71C}"/>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287" name="Gerader Verbinder 286">
                      <a:extLst>
                        <a:ext uri="{FF2B5EF4-FFF2-40B4-BE49-F238E27FC236}">
                          <a16:creationId xmlns:a16="http://schemas.microsoft.com/office/drawing/2014/main" id="{C17A3F05-97A7-A738-9FCE-F98F0D5505BA}"/>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nvGrpSpPr>
                  <p:cNvPr id="283" name="Gruppieren 282">
                    <a:extLst>
                      <a:ext uri="{FF2B5EF4-FFF2-40B4-BE49-F238E27FC236}">
                        <a16:creationId xmlns:a16="http://schemas.microsoft.com/office/drawing/2014/main" id="{D10C30DA-DD0E-73F9-9137-ACB1C0027CD1}"/>
                      </a:ext>
                    </a:extLst>
                  </p:cNvPr>
                  <p:cNvGrpSpPr/>
                  <p:nvPr userDrawn="1"/>
                </p:nvGrpSpPr>
                <p:grpSpPr>
                  <a:xfrm rot="10800000">
                    <a:off x="6019800" y="1963737"/>
                    <a:ext cx="152400" cy="287337"/>
                    <a:chOff x="6019800" y="1825625"/>
                    <a:chExt cx="152400" cy="287337"/>
                  </a:xfrm>
                </p:grpSpPr>
                <p:cxnSp>
                  <p:nvCxnSpPr>
                    <p:cNvPr id="284" name="Gerader Verbinder 283">
                      <a:extLst>
                        <a:ext uri="{FF2B5EF4-FFF2-40B4-BE49-F238E27FC236}">
                          <a16:creationId xmlns:a16="http://schemas.microsoft.com/office/drawing/2014/main" id="{7050922B-2195-50A8-44B4-4C694CBF3649}"/>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285" name="Gerader Verbinder 284">
                      <a:extLst>
                        <a:ext uri="{FF2B5EF4-FFF2-40B4-BE49-F238E27FC236}">
                          <a16:creationId xmlns:a16="http://schemas.microsoft.com/office/drawing/2014/main" id="{5596DEBD-F7DF-2A42-4FA7-9A7639039C7B}"/>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grpSp>
              <p:nvGrpSpPr>
                <p:cNvPr id="275" name="Gruppieren 274">
                  <a:extLst>
                    <a:ext uri="{FF2B5EF4-FFF2-40B4-BE49-F238E27FC236}">
                      <a16:creationId xmlns:a16="http://schemas.microsoft.com/office/drawing/2014/main" id="{ACDD1DCA-406A-2EEC-BB71-80F5E291A528}"/>
                    </a:ext>
                  </a:extLst>
                </p:cNvPr>
                <p:cNvGrpSpPr/>
                <p:nvPr userDrawn="1"/>
              </p:nvGrpSpPr>
              <p:grpSpPr>
                <a:xfrm>
                  <a:off x="6019800" y="2098674"/>
                  <a:ext cx="152400" cy="425449"/>
                  <a:chOff x="6019800" y="1825625"/>
                  <a:chExt cx="152400" cy="425449"/>
                </a:xfrm>
              </p:grpSpPr>
              <p:grpSp>
                <p:nvGrpSpPr>
                  <p:cNvPr id="276" name="Gruppieren 275">
                    <a:extLst>
                      <a:ext uri="{FF2B5EF4-FFF2-40B4-BE49-F238E27FC236}">
                        <a16:creationId xmlns:a16="http://schemas.microsoft.com/office/drawing/2014/main" id="{366B0146-1F38-C6F0-F52B-202345096E98}"/>
                      </a:ext>
                    </a:extLst>
                  </p:cNvPr>
                  <p:cNvGrpSpPr/>
                  <p:nvPr userDrawn="1"/>
                </p:nvGrpSpPr>
                <p:grpSpPr>
                  <a:xfrm>
                    <a:off x="6019800" y="1825625"/>
                    <a:ext cx="152400" cy="287337"/>
                    <a:chOff x="6019800" y="1825625"/>
                    <a:chExt cx="152400" cy="287337"/>
                  </a:xfrm>
                </p:grpSpPr>
                <p:cxnSp>
                  <p:nvCxnSpPr>
                    <p:cNvPr id="280" name="Gerader Verbinder 279">
                      <a:extLst>
                        <a:ext uri="{FF2B5EF4-FFF2-40B4-BE49-F238E27FC236}">
                          <a16:creationId xmlns:a16="http://schemas.microsoft.com/office/drawing/2014/main" id="{4D9CFA6A-4652-EE6A-C81D-5072050E550B}"/>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281" name="Gerader Verbinder 280">
                      <a:extLst>
                        <a:ext uri="{FF2B5EF4-FFF2-40B4-BE49-F238E27FC236}">
                          <a16:creationId xmlns:a16="http://schemas.microsoft.com/office/drawing/2014/main" id="{DD535357-0CA7-D59D-31EA-A589AF5ED34D}"/>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nvGrpSpPr>
                  <p:cNvPr id="277" name="Gruppieren 276">
                    <a:extLst>
                      <a:ext uri="{FF2B5EF4-FFF2-40B4-BE49-F238E27FC236}">
                        <a16:creationId xmlns:a16="http://schemas.microsoft.com/office/drawing/2014/main" id="{013ECD07-7DBA-0205-6121-628A7775A398}"/>
                      </a:ext>
                    </a:extLst>
                  </p:cNvPr>
                  <p:cNvGrpSpPr/>
                  <p:nvPr userDrawn="1"/>
                </p:nvGrpSpPr>
                <p:grpSpPr>
                  <a:xfrm rot="10800000">
                    <a:off x="6019800" y="1963737"/>
                    <a:ext cx="152400" cy="287337"/>
                    <a:chOff x="6019800" y="1825625"/>
                    <a:chExt cx="152400" cy="287337"/>
                  </a:xfrm>
                </p:grpSpPr>
                <p:cxnSp>
                  <p:nvCxnSpPr>
                    <p:cNvPr id="278" name="Gerader Verbinder 277">
                      <a:extLst>
                        <a:ext uri="{FF2B5EF4-FFF2-40B4-BE49-F238E27FC236}">
                          <a16:creationId xmlns:a16="http://schemas.microsoft.com/office/drawing/2014/main" id="{E138CC86-0A10-8897-7963-C1ECF11DDFF5}"/>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279" name="Gerader Verbinder 278">
                      <a:extLst>
                        <a:ext uri="{FF2B5EF4-FFF2-40B4-BE49-F238E27FC236}">
                          <a16:creationId xmlns:a16="http://schemas.microsoft.com/office/drawing/2014/main" id="{1DACD266-3F30-B320-C25B-F15B500E41C1}"/>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grpSp>
          <p:grpSp>
            <p:nvGrpSpPr>
              <p:cNvPr id="288" name="Gruppieren 287">
                <a:extLst>
                  <a:ext uri="{FF2B5EF4-FFF2-40B4-BE49-F238E27FC236}">
                    <a16:creationId xmlns:a16="http://schemas.microsoft.com/office/drawing/2014/main" id="{347ED09E-9C87-BCF0-E5A5-7D009DE26413}"/>
                  </a:ext>
                </a:extLst>
              </p:cNvPr>
              <p:cNvGrpSpPr/>
              <p:nvPr userDrawn="1"/>
            </p:nvGrpSpPr>
            <p:grpSpPr>
              <a:xfrm>
                <a:off x="6019800" y="3463919"/>
                <a:ext cx="152400" cy="698498"/>
                <a:chOff x="6019800" y="1825625"/>
                <a:chExt cx="152400" cy="698498"/>
              </a:xfrm>
            </p:grpSpPr>
            <p:grpSp>
              <p:nvGrpSpPr>
                <p:cNvPr id="289" name="Gruppieren 288">
                  <a:extLst>
                    <a:ext uri="{FF2B5EF4-FFF2-40B4-BE49-F238E27FC236}">
                      <a16:creationId xmlns:a16="http://schemas.microsoft.com/office/drawing/2014/main" id="{70220C30-7692-5888-25A7-35A0E3A9F59D}"/>
                    </a:ext>
                  </a:extLst>
                </p:cNvPr>
                <p:cNvGrpSpPr/>
                <p:nvPr userDrawn="1"/>
              </p:nvGrpSpPr>
              <p:grpSpPr>
                <a:xfrm>
                  <a:off x="6019800" y="1825625"/>
                  <a:ext cx="152400" cy="425449"/>
                  <a:chOff x="6019800" y="1825625"/>
                  <a:chExt cx="152400" cy="425449"/>
                </a:xfrm>
              </p:grpSpPr>
              <p:grpSp>
                <p:nvGrpSpPr>
                  <p:cNvPr id="297" name="Gruppieren 296">
                    <a:extLst>
                      <a:ext uri="{FF2B5EF4-FFF2-40B4-BE49-F238E27FC236}">
                        <a16:creationId xmlns:a16="http://schemas.microsoft.com/office/drawing/2014/main" id="{987C015A-4930-C084-E790-FDB51A18FA83}"/>
                      </a:ext>
                    </a:extLst>
                  </p:cNvPr>
                  <p:cNvGrpSpPr/>
                  <p:nvPr userDrawn="1"/>
                </p:nvGrpSpPr>
                <p:grpSpPr>
                  <a:xfrm>
                    <a:off x="6019800" y="1825625"/>
                    <a:ext cx="152400" cy="287337"/>
                    <a:chOff x="6019800" y="1825625"/>
                    <a:chExt cx="152400" cy="287337"/>
                  </a:xfrm>
                </p:grpSpPr>
                <p:cxnSp>
                  <p:nvCxnSpPr>
                    <p:cNvPr id="301" name="Gerader Verbinder 300">
                      <a:extLst>
                        <a:ext uri="{FF2B5EF4-FFF2-40B4-BE49-F238E27FC236}">
                          <a16:creationId xmlns:a16="http://schemas.microsoft.com/office/drawing/2014/main" id="{447B9A93-3892-F7C9-4EDD-586B190C39C4}"/>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302" name="Gerader Verbinder 301">
                      <a:extLst>
                        <a:ext uri="{FF2B5EF4-FFF2-40B4-BE49-F238E27FC236}">
                          <a16:creationId xmlns:a16="http://schemas.microsoft.com/office/drawing/2014/main" id="{60D310CD-A678-8708-32A6-47251EC0B793}"/>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nvGrpSpPr>
                  <p:cNvPr id="298" name="Gruppieren 297">
                    <a:extLst>
                      <a:ext uri="{FF2B5EF4-FFF2-40B4-BE49-F238E27FC236}">
                        <a16:creationId xmlns:a16="http://schemas.microsoft.com/office/drawing/2014/main" id="{F7F86696-EEA4-A68C-318D-34511368E9DE}"/>
                      </a:ext>
                    </a:extLst>
                  </p:cNvPr>
                  <p:cNvGrpSpPr/>
                  <p:nvPr userDrawn="1"/>
                </p:nvGrpSpPr>
                <p:grpSpPr>
                  <a:xfrm rot="10800000">
                    <a:off x="6019800" y="1963737"/>
                    <a:ext cx="152400" cy="287337"/>
                    <a:chOff x="6019800" y="1825625"/>
                    <a:chExt cx="152400" cy="287337"/>
                  </a:xfrm>
                </p:grpSpPr>
                <p:cxnSp>
                  <p:nvCxnSpPr>
                    <p:cNvPr id="299" name="Gerader Verbinder 298">
                      <a:extLst>
                        <a:ext uri="{FF2B5EF4-FFF2-40B4-BE49-F238E27FC236}">
                          <a16:creationId xmlns:a16="http://schemas.microsoft.com/office/drawing/2014/main" id="{BF0BB0FD-3F4D-FCE8-4828-3499E0D4F66F}"/>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300" name="Gerader Verbinder 299">
                      <a:extLst>
                        <a:ext uri="{FF2B5EF4-FFF2-40B4-BE49-F238E27FC236}">
                          <a16:creationId xmlns:a16="http://schemas.microsoft.com/office/drawing/2014/main" id="{9216437C-965C-A258-56DC-EAD5599AD20F}"/>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grpSp>
              <p:nvGrpSpPr>
                <p:cNvPr id="290" name="Gruppieren 289">
                  <a:extLst>
                    <a:ext uri="{FF2B5EF4-FFF2-40B4-BE49-F238E27FC236}">
                      <a16:creationId xmlns:a16="http://schemas.microsoft.com/office/drawing/2014/main" id="{6B592F4B-DD56-96FA-A6F4-B935539AC7A4}"/>
                    </a:ext>
                  </a:extLst>
                </p:cNvPr>
                <p:cNvGrpSpPr/>
                <p:nvPr userDrawn="1"/>
              </p:nvGrpSpPr>
              <p:grpSpPr>
                <a:xfrm>
                  <a:off x="6019800" y="2098674"/>
                  <a:ext cx="152400" cy="425449"/>
                  <a:chOff x="6019800" y="1825625"/>
                  <a:chExt cx="152400" cy="425449"/>
                </a:xfrm>
              </p:grpSpPr>
              <p:grpSp>
                <p:nvGrpSpPr>
                  <p:cNvPr id="291" name="Gruppieren 290">
                    <a:extLst>
                      <a:ext uri="{FF2B5EF4-FFF2-40B4-BE49-F238E27FC236}">
                        <a16:creationId xmlns:a16="http://schemas.microsoft.com/office/drawing/2014/main" id="{2C03E77B-9797-5093-A0FE-131EDB67A0E5}"/>
                      </a:ext>
                    </a:extLst>
                  </p:cNvPr>
                  <p:cNvGrpSpPr/>
                  <p:nvPr userDrawn="1"/>
                </p:nvGrpSpPr>
                <p:grpSpPr>
                  <a:xfrm>
                    <a:off x="6019800" y="1825625"/>
                    <a:ext cx="152400" cy="287337"/>
                    <a:chOff x="6019800" y="1825625"/>
                    <a:chExt cx="152400" cy="287337"/>
                  </a:xfrm>
                </p:grpSpPr>
                <p:cxnSp>
                  <p:nvCxnSpPr>
                    <p:cNvPr id="295" name="Gerader Verbinder 294">
                      <a:extLst>
                        <a:ext uri="{FF2B5EF4-FFF2-40B4-BE49-F238E27FC236}">
                          <a16:creationId xmlns:a16="http://schemas.microsoft.com/office/drawing/2014/main" id="{6C76E0A4-216B-C4CA-4F77-FA91142709A1}"/>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296" name="Gerader Verbinder 295">
                      <a:extLst>
                        <a:ext uri="{FF2B5EF4-FFF2-40B4-BE49-F238E27FC236}">
                          <a16:creationId xmlns:a16="http://schemas.microsoft.com/office/drawing/2014/main" id="{57CCE158-6CC8-DD22-3727-8A2F4771E1E1}"/>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nvGrpSpPr>
                  <p:cNvPr id="292" name="Gruppieren 291">
                    <a:extLst>
                      <a:ext uri="{FF2B5EF4-FFF2-40B4-BE49-F238E27FC236}">
                        <a16:creationId xmlns:a16="http://schemas.microsoft.com/office/drawing/2014/main" id="{35FDE653-A015-6B21-B73B-5936AD2A42EA}"/>
                      </a:ext>
                    </a:extLst>
                  </p:cNvPr>
                  <p:cNvGrpSpPr/>
                  <p:nvPr userDrawn="1"/>
                </p:nvGrpSpPr>
                <p:grpSpPr>
                  <a:xfrm rot="10800000">
                    <a:off x="6019800" y="1963737"/>
                    <a:ext cx="152400" cy="287337"/>
                    <a:chOff x="6019800" y="1825625"/>
                    <a:chExt cx="152400" cy="287337"/>
                  </a:xfrm>
                </p:grpSpPr>
                <p:cxnSp>
                  <p:nvCxnSpPr>
                    <p:cNvPr id="293" name="Gerader Verbinder 292">
                      <a:extLst>
                        <a:ext uri="{FF2B5EF4-FFF2-40B4-BE49-F238E27FC236}">
                          <a16:creationId xmlns:a16="http://schemas.microsoft.com/office/drawing/2014/main" id="{9B8CFB3E-4F1C-25C9-E45B-0C545DB3F059}"/>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294" name="Gerader Verbinder 293">
                      <a:extLst>
                        <a:ext uri="{FF2B5EF4-FFF2-40B4-BE49-F238E27FC236}">
                          <a16:creationId xmlns:a16="http://schemas.microsoft.com/office/drawing/2014/main" id="{07B9FDF0-14DB-85D3-12FA-72E218B5FBA7}"/>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grpSp>
          <p:grpSp>
            <p:nvGrpSpPr>
              <p:cNvPr id="303" name="Gruppieren 302">
                <a:extLst>
                  <a:ext uri="{FF2B5EF4-FFF2-40B4-BE49-F238E27FC236}">
                    <a16:creationId xmlns:a16="http://schemas.microsoft.com/office/drawing/2014/main" id="{FFC4D39B-3A0B-51EF-907F-9E7B68DB27D7}"/>
                  </a:ext>
                </a:extLst>
              </p:cNvPr>
              <p:cNvGrpSpPr/>
              <p:nvPr userDrawn="1"/>
            </p:nvGrpSpPr>
            <p:grpSpPr>
              <a:xfrm>
                <a:off x="6019800" y="4010017"/>
                <a:ext cx="152400" cy="698498"/>
                <a:chOff x="6019800" y="1825625"/>
                <a:chExt cx="152400" cy="698498"/>
              </a:xfrm>
            </p:grpSpPr>
            <p:grpSp>
              <p:nvGrpSpPr>
                <p:cNvPr id="304" name="Gruppieren 303">
                  <a:extLst>
                    <a:ext uri="{FF2B5EF4-FFF2-40B4-BE49-F238E27FC236}">
                      <a16:creationId xmlns:a16="http://schemas.microsoft.com/office/drawing/2014/main" id="{3819803A-1CE8-E68F-37C6-9705737C1B71}"/>
                    </a:ext>
                  </a:extLst>
                </p:cNvPr>
                <p:cNvGrpSpPr/>
                <p:nvPr userDrawn="1"/>
              </p:nvGrpSpPr>
              <p:grpSpPr>
                <a:xfrm>
                  <a:off x="6019800" y="1825625"/>
                  <a:ext cx="152400" cy="425449"/>
                  <a:chOff x="6019800" y="1825625"/>
                  <a:chExt cx="152400" cy="425449"/>
                </a:xfrm>
              </p:grpSpPr>
              <p:grpSp>
                <p:nvGrpSpPr>
                  <p:cNvPr id="312" name="Gruppieren 311">
                    <a:extLst>
                      <a:ext uri="{FF2B5EF4-FFF2-40B4-BE49-F238E27FC236}">
                        <a16:creationId xmlns:a16="http://schemas.microsoft.com/office/drawing/2014/main" id="{29FF5374-C85D-7B48-6AC3-C67F18F8A291}"/>
                      </a:ext>
                    </a:extLst>
                  </p:cNvPr>
                  <p:cNvGrpSpPr/>
                  <p:nvPr userDrawn="1"/>
                </p:nvGrpSpPr>
                <p:grpSpPr>
                  <a:xfrm>
                    <a:off x="6019800" y="1825625"/>
                    <a:ext cx="152400" cy="287337"/>
                    <a:chOff x="6019800" y="1825625"/>
                    <a:chExt cx="152400" cy="287337"/>
                  </a:xfrm>
                </p:grpSpPr>
                <p:cxnSp>
                  <p:nvCxnSpPr>
                    <p:cNvPr id="316" name="Gerader Verbinder 315">
                      <a:extLst>
                        <a:ext uri="{FF2B5EF4-FFF2-40B4-BE49-F238E27FC236}">
                          <a16:creationId xmlns:a16="http://schemas.microsoft.com/office/drawing/2014/main" id="{7B13852F-5BD1-2045-A4B0-71858A1F38BA}"/>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317" name="Gerader Verbinder 316">
                      <a:extLst>
                        <a:ext uri="{FF2B5EF4-FFF2-40B4-BE49-F238E27FC236}">
                          <a16:creationId xmlns:a16="http://schemas.microsoft.com/office/drawing/2014/main" id="{F149C1B7-922B-B19F-67F6-C89825386B0A}"/>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nvGrpSpPr>
                  <p:cNvPr id="313" name="Gruppieren 312">
                    <a:extLst>
                      <a:ext uri="{FF2B5EF4-FFF2-40B4-BE49-F238E27FC236}">
                        <a16:creationId xmlns:a16="http://schemas.microsoft.com/office/drawing/2014/main" id="{6AA93DDF-9A12-722C-3183-77D3168FF454}"/>
                      </a:ext>
                    </a:extLst>
                  </p:cNvPr>
                  <p:cNvGrpSpPr/>
                  <p:nvPr userDrawn="1"/>
                </p:nvGrpSpPr>
                <p:grpSpPr>
                  <a:xfrm rot="10800000">
                    <a:off x="6019800" y="1963737"/>
                    <a:ext cx="152400" cy="287337"/>
                    <a:chOff x="6019800" y="1825625"/>
                    <a:chExt cx="152400" cy="287337"/>
                  </a:xfrm>
                </p:grpSpPr>
                <p:cxnSp>
                  <p:nvCxnSpPr>
                    <p:cNvPr id="314" name="Gerader Verbinder 313">
                      <a:extLst>
                        <a:ext uri="{FF2B5EF4-FFF2-40B4-BE49-F238E27FC236}">
                          <a16:creationId xmlns:a16="http://schemas.microsoft.com/office/drawing/2014/main" id="{BDD790A0-4961-655A-54E9-6F69C9A9CB1D}"/>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315" name="Gerader Verbinder 314">
                      <a:extLst>
                        <a:ext uri="{FF2B5EF4-FFF2-40B4-BE49-F238E27FC236}">
                          <a16:creationId xmlns:a16="http://schemas.microsoft.com/office/drawing/2014/main" id="{CE65B444-69A0-BF7D-D97A-B3958718EA33}"/>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grpSp>
              <p:nvGrpSpPr>
                <p:cNvPr id="305" name="Gruppieren 304">
                  <a:extLst>
                    <a:ext uri="{FF2B5EF4-FFF2-40B4-BE49-F238E27FC236}">
                      <a16:creationId xmlns:a16="http://schemas.microsoft.com/office/drawing/2014/main" id="{842A5F0A-542F-E98E-FF87-1499E2FBFC5D}"/>
                    </a:ext>
                  </a:extLst>
                </p:cNvPr>
                <p:cNvGrpSpPr/>
                <p:nvPr userDrawn="1"/>
              </p:nvGrpSpPr>
              <p:grpSpPr>
                <a:xfrm>
                  <a:off x="6019800" y="2098674"/>
                  <a:ext cx="152400" cy="425449"/>
                  <a:chOff x="6019800" y="1825625"/>
                  <a:chExt cx="152400" cy="425449"/>
                </a:xfrm>
              </p:grpSpPr>
              <p:grpSp>
                <p:nvGrpSpPr>
                  <p:cNvPr id="306" name="Gruppieren 305">
                    <a:extLst>
                      <a:ext uri="{FF2B5EF4-FFF2-40B4-BE49-F238E27FC236}">
                        <a16:creationId xmlns:a16="http://schemas.microsoft.com/office/drawing/2014/main" id="{AC3DDA08-A369-E86B-786C-3742C8B437D5}"/>
                      </a:ext>
                    </a:extLst>
                  </p:cNvPr>
                  <p:cNvGrpSpPr/>
                  <p:nvPr userDrawn="1"/>
                </p:nvGrpSpPr>
                <p:grpSpPr>
                  <a:xfrm>
                    <a:off x="6019800" y="1825625"/>
                    <a:ext cx="152400" cy="287337"/>
                    <a:chOff x="6019800" y="1825625"/>
                    <a:chExt cx="152400" cy="287337"/>
                  </a:xfrm>
                </p:grpSpPr>
                <p:cxnSp>
                  <p:nvCxnSpPr>
                    <p:cNvPr id="310" name="Gerader Verbinder 309">
                      <a:extLst>
                        <a:ext uri="{FF2B5EF4-FFF2-40B4-BE49-F238E27FC236}">
                          <a16:creationId xmlns:a16="http://schemas.microsoft.com/office/drawing/2014/main" id="{3478BCDE-413F-228A-53CA-6227D9853B5A}"/>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311" name="Gerader Verbinder 310">
                      <a:extLst>
                        <a:ext uri="{FF2B5EF4-FFF2-40B4-BE49-F238E27FC236}">
                          <a16:creationId xmlns:a16="http://schemas.microsoft.com/office/drawing/2014/main" id="{8DDDCD61-B18C-12ED-FC59-91CF1F1429F6}"/>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nvGrpSpPr>
                  <p:cNvPr id="307" name="Gruppieren 306">
                    <a:extLst>
                      <a:ext uri="{FF2B5EF4-FFF2-40B4-BE49-F238E27FC236}">
                        <a16:creationId xmlns:a16="http://schemas.microsoft.com/office/drawing/2014/main" id="{A011A373-7BD5-0A34-8799-340C61790420}"/>
                      </a:ext>
                    </a:extLst>
                  </p:cNvPr>
                  <p:cNvGrpSpPr/>
                  <p:nvPr userDrawn="1"/>
                </p:nvGrpSpPr>
                <p:grpSpPr>
                  <a:xfrm rot="10800000">
                    <a:off x="6019800" y="1963737"/>
                    <a:ext cx="152400" cy="287337"/>
                    <a:chOff x="6019800" y="1825625"/>
                    <a:chExt cx="152400" cy="287337"/>
                  </a:xfrm>
                </p:grpSpPr>
                <p:cxnSp>
                  <p:nvCxnSpPr>
                    <p:cNvPr id="308" name="Gerader Verbinder 307">
                      <a:extLst>
                        <a:ext uri="{FF2B5EF4-FFF2-40B4-BE49-F238E27FC236}">
                          <a16:creationId xmlns:a16="http://schemas.microsoft.com/office/drawing/2014/main" id="{FF3B3AA2-1B22-12D9-FA91-06C4859D49B9}"/>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309" name="Gerader Verbinder 308">
                      <a:extLst>
                        <a:ext uri="{FF2B5EF4-FFF2-40B4-BE49-F238E27FC236}">
                          <a16:creationId xmlns:a16="http://schemas.microsoft.com/office/drawing/2014/main" id="{7F692142-EF80-62FA-1901-3733C83CA58E}"/>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grpSp>
          <p:grpSp>
            <p:nvGrpSpPr>
              <p:cNvPr id="318" name="Gruppieren 317">
                <a:extLst>
                  <a:ext uri="{FF2B5EF4-FFF2-40B4-BE49-F238E27FC236}">
                    <a16:creationId xmlns:a16="http://schemas.microsoft.com/office/drawing/2014/main" id="{4918C5E5-3A66-F0CF-E096-0F31A01ADBA4}"/>
                  </a:ext>
                </a:extLst>
              </p:cNvPr>
              <p:cNvGrpSpPr/>
              <p:nvPr userDrawn="1"/>
            </p:nvGrpSpPr>
            <p:grpSpPr>
              <a:xfrm>
                <a:off x="6019800" y="4556115"/>
                <a:ext cx="152400" cy="698498"/>
                <a:chOff x="6019800" y="1825625"/>
                <a:chExt cx="152400" cy="698498"/>
              </a:xfrm>
            </p:grpSpPr>
            <p:grpSp>
              <p:nvGrpSpPr>
                <p:cNvPr id="319" name="Gruppieren 318">
                  <a:extLst>
                    <a:ext uri="{FF2B5EF4-FFF2-40B4-BE49-F238E27FC236}">
                      <a16:creationId xmlns:a16="http://schemas.microsoft.com/office/drawing/2014/main" id="{9F57EFBC-F240-C836-90E2-1D7E6D0DAAB5}"/>
                    </a:ext>
                  </a:extLst>
                </p:cNvPr>
                <p:cNvGrpSpPr/>
                <p:nvPr userDrawn="1"/>
              </p:nvGrpSpPr>
              <p:grpSpPr>
                <a:xfrm>
                  <a:off x="6019800" y="1825625"/>
                  <a:ext cx="152400" cy="425449"/>
                  <a:chOff x="6019800" y="1825625"/>
                  <a:chExt cx="152400" cy="425449"/>
                </a:xfrm>
              </p:grpSpPr>
              <p:grpSp>
                <p:nvGrpSpPr>
                  <p:cNvPr id="327" name="Gruppieren 326">
                    <a:extLst>
                      <a:ext uri="{FF2B5EF4-FFF2-40B4-BE49-F238E27FC236}">
                        <a16:creationId xmlns:a16="http://schemas.microsoft.com/office/drawing/2014/main" id="{9A343E10-DB7C-BAF4-EFC6-9FF8AA4B65BA}"/>
                      </a:ext>
                    </a:extLst>
                  </p:cNvPr>
                  <p:cNvGrpSpPr/>
                  <p:nvPr userDrawn="1"/>
                </p:nvGrpSpPr>
                <p:grpSpPr>
                  <a:xfrm>
                    <a:off x="6019800" y="1825625"/>
                    <a:ext cx="152400" cy="287337"/>
                    <a:chOff x="6019800" y="1825625"/>
                    <a:chExt cx="152400" cy="287337"/>
                  </a:xfrm>
                </p:grpSpPr>
                <p:cxnSp>
                  <p:nvCxnSpPr>
                    <p:cNvPr id="331" name="Gerader Verbinder 330">
                      <a:extLst>
                        <a:ext uri="{FF2B5EF4-FFF2-40B4-BE49-F238E27FC236}">
                          <a16:creationId xmlns:a16="http://schemas.microsoft.com/office/drawing/2014/main" id="{9775A805-162C-FF82-470D-1FFCD0AA6A00}"/>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332" name="Gerader Verbinder 331">
                      <a:extLst>
                        <a:ext uri="{FF2B5EF4-FFF2-40B4-BE49-F238E27FC236}">
                          <a16:creationId xmlns:a16="http://schemas.microsoft.com/office/drawing/2014/main" id="{326599A8-1D9C-A017-DBF7-512D90571F64}"/>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nvGrpSpPr>
                  <p:cNvPr id="328" name="Gruppieren 327">
                    <a:extLst>
                      <a:ext uri="{FF2B5EF4-FFF2-40B4-BE49-F238E27FC236}">
                        <a16:creationId xmlns:a16="http://schemas.microsoft.com/office/drawing/2014/main" id="{0466D515-7880-5E31-A04F-D20AEB3ED021}"/>
                      </a:ext>
                    </a:extLst>
                  </p:cNvPr>
                  <p:cNvGrpSpPr/>
                  <p:nvPr userDrawn="1"/>
                </p:nvGrpSpPr>
                <p:grpSpPr>
                  <a:xfrm rot="10800000">
                    <a:off x="6019800" y="1963737"/>
                    <a:ext cx="152400" cy="287337"/>
                    <a:chOff x="6019800" y="1825625"/>
                    <a:chExt cx="152400" cy="287337"/>
                  </a:xfrm>
                </p:grpSpPr>
                <p:cxnSp>
                  <p:nvCxnSpPr>
                    <p:cNvPr id="329" name="Gerader Verbinder 328">
                      <a:extLst>
                        <a:ext uri="{FF2B5EF4-FFF2-40B4-BE49-F238E27FC236}">
                          <a16:creationId xmlns:a16="http://schemas.microsoft.com/office/drawing/2014/main" id="{DC576E7A-4055-8967-CE94-CFCE1628A306}"/>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330" name="Gerader Verbinder 329">
                      <a:extLst>
                        <a:ext uri="{FF2B5EF4-FFF2-40B4-BE49-F238E27FC236}">
                          <a16:creationId xmlns:a16="http://schemas.microsoft.com/office/drawing/2014/main" id="{5DF854C5-6C21-04D8-426F-8C95BE2ED670}"/>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grpSp>
              <p:nvGrpSpPr>
                <p:cNvPr id="320" name="Gruppieren 319">
                  <a:extLst>
                    <a:ext uri="{FF2B5EF4-FFF2-40B4-BE49-F238E27FC236}">
                      <a16:creationId xmlns:a16="http://schemas.microsoft.com/office/drawing/2014/main" id="{D8C70B0E-7350-9834-5C0A-816850691D99}"/>
                    </a:ext>
                  </a:extLst>
                </p:cNvPr>
                <p:cNvGrpSpPr/>
                <p:nvPr userDrawn="1"/>
              </p:nvGrpSpPr>
              <p:grpSpPr>
                <a:xfrm>
                  <a:off x="6019800" y="2098674"/>
                  <a:ext cx="152400" cy="425449"/>
                  <a:chOff x="6019800" y="1825625"/>
                  <a:chExt cx="152400" cy="425449"/>
                </a:xfrm>
              </p:grpSpPr>
              <p:grpSp>
                <p:nvGrpSpPr>
                  <p:cNvPr id="321" name="Gruppieren 320">
                    <a:extLst>
                      <a:ext uri="{FF2B5EF4-FFF2-40B4-BE49-F238E27FC236}">
                        <a16:creationId xmlns:a16="http://schemas.microsoft.com/office/drawing/2014/main" id="{3E930666-C0D6-FD24-B736-8535AC34E33F}"/>
                      </a:ext>
                    </a:extLst>
                  </p:cNvPr>
                  <p:cNvGrpSpPr/>
                  <p:nvPr userDrawn="1"/>
                </p:nvGrpSpPr>
                <p:grpSpPr>
                  <a:xfrm>
                    <a:off x="6019800" y="1825625"/>
                    <a:ext cx="152400" cy="287337"/>
                    <a:chOff x="6019800" y="1825625"/>
                    <a:chExt cx="152400" cy="287337"/>
                  </a:xfrm>
                </p:grpSpPr>
                <p:cxnSp>
                  <p:nvCxnSpPr>
                    <p:cNvPr id="325" name="Gerader Verbinder 324">
                      <a:extLst>
                        <a:ext uri="{FF2B5EF4-FFF2-40B4-BE49-F238E27FC236}">
                          <a16:creationId xmlns:a16="http://schemas.microsoft.com/office/drawing/2014/main" id="{9BB52E3A-6A1C-6C80-32E0-088C7FF7E4BC}"/>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326" name="Gerader Verbinder 325">
                      <a:extLst>
                        <a:ext uri="{FF2B5EF4-FFF2-40B4-BE49-F238E27FC236}">
                          <a16:creationId xmlns:a16="http://schemas.microsoft.com/office/drawing/2014/main" id="{2128C579-241E-E7E7-8689-BF798F7AA5C7}"/>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nvGrpSpPr>
                  <p:cNvPr id="322" name="Gruppieren 321">
                    <a:extLst>
                      <a:ext uri="{FF2B5EF4-FFF2-40B4-BE49-F238E27FC236}">
                        <a16:creationId xmlns:a16="http://schemas.microsoft.com/office/drawing/2014/main" id="{D6FC139F-213C-E69B-A606-C2D6C469DBBE}"/>
                      </a:ext>
                    </a:extLst>
                  </p:cNvPr>
                  <p:cNvGrpSpPr/>
                  <p:nvPr userDrawn="1"/>
                </p:nvGrpSpPr>
                <p:grpSpPr>
                  <a:xfrm rot="10800000">
                    <a:off x="6019800" y="1963737"/>
                    <a:ext cx="152400" cy="287337"/>
                    <a:chOff x="6019800" y="1825625"/>
                    <a:chExt cx="152400" cy="287337"/>
                  </a:xfrm>
                </p:grpSpPr>
                <p:cxnSp>
                  <p:nvCxnSpPr>
                    <p:cNvPr id="323" name="Gerader Verbinder 322">
                      <a:extLst>
                        <a:ext uri="{FF2B5EF4-FFF2-40B4-BE49-F238E27FC236}">
                          <a16:creationId xmlns:a16="http://schemas.microsoft.com/office/drawing/2014/main" id="{098C74ED-3F73-2B65-3F0E-26E7E78C4374}"/>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324" name="Gerader Verbinder 323">
                      <a:extLst>
                        <a:ext uri="{FF2B5EF4-FFF2-40B4-BE49-F238E27FC236}">
                          <a16:creationId xmlns:a16="http://schemas.microsoft.com/office/drawing/2014/main" id="{9F15D495-251D-4FD9-5421-FB89AB0604BB}"/>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grpSp>
          <p:grpSp>
            <p:nvGrpSpPr>
              <p:cNvPr id="333" name="Gruppieren 332">
                <a:extLst>
                  <a:ext uri="{FF2B5EF4-FFF2-40B4-BE49-F238E27FC236}">
                    <a16:creationId xmlns:a16="http://schemas.microsoft.com/office/drawing/2014/main" id="{558F6BBB-AB60-8073-0633-96A8CF1DA61F}"/>
                  </a:ext>
                </a:extLst>
              </p:cNvPr>
              <p:cNvGrpSpPr/>
              <p:nvPr userDrawn="1"/>
            </p:nvGrpSpPr>
            <p:grpSpPr>
              <a:xfrm>
                <a:off x="6019800" y="5102213"/>
                <a:ext cx="152400" cy="698498"/>
                <a:chOff x="6019800" y="1825625"/>
                <a:chExt cx="152400" cy="698498"/>
              </a:xfrm>
            </p:grpSpPr>
            <p:grpSp>
              <p:nvGrpSpPr>
                <p:cNvPr id="334" name="Gruppieren 333">
                  <a:extLst>
                    <a:ext uri="{FF2B5EF4-FFF2-40B4-BE49-F238E27FC236}">
                      <a16:creationId xmlns:a16="http://schemas.microsoft.com/office/drawing/2014/main" id="{CB2D6531-8BF5-09D9-B70D-08063DC57241}"/>
                    </a:ext>
                  </a:extLst>
                </p:cNvPr>
                <p:cNvGrpSpPr/>
                <p:nvPr userDrawn="1"/>
              </p:nvGrpSpPr>
              <p:grpSpPr>
                <a:xfrm>
                  <a:off x="6019800" y="1825625"/>
                  <a:ext cx="152400" cy="425449"/>
                  <a:chOff x="6019800" y="1825625"/>
                  <a:chExt cx="152400" cy="425449"/>
                </a:xfrm>
              </p:grpSpPr>
              <p:grpSp>
                <p:nvGrpSpPr>
                  <p:cNvPr id="342" name="Gruppieren 341">
                    <a:extLst>
                      <a:ext uri="{FF2B5EF4-FFF2-40B4-BE49-F238E27FC236}">
                        <a16:creationId xmlns:a16="http://schemas.microsoft.com/office/drawing/2014/main" id="{0233FA17-7386-7647-3EAF-308D013C4436}"/>
                      </a:ext>
                    </a:extLst>
                  </p:cNvPr>
                  <p:cNvGrpSpPr/>
                  <p:nvPr userDrawn="1"/>
                </p:nvGrpSpPr>
                <p:grpSpPr>
                  <a:xfrm>
                    <a:off x="6019800" y="1825625"/>
                    <a:ext cx="152400" cy="287337"/>
                    <a:chOff x="6019800" y="1825625"/>
                    <a:chExt cx="152400" cy="287337"/>
                  </a:xfrm>
                </p:grpSpPr>
                <p:cxnSp>
                  <p:nvCxnSpPr>
                    <p:cNvPr id="346" name="Gerader Verbinder 345">
                      <a:extLst>
                        <a:ext uri="{FF2B5EF4-FFF2-40B4-BE49-F238E27FC236}">
                          <a16:creationId xmlns:a16="http://schemas.microsoft.com/office/drawing/2014/main" id="{A733C33B-CC0F-9610-C63B-3B9CABDC6F71}"/>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347" name="Gerader Verbinder 346">
                      <a:extLst>
                        <a:ext uri="{FF2B5EF4-FFF2-40B4-BE49-F238E27FC236}">
                          <a16:creationId xmlns:a16="http://schemas.microsoft.com/office/drawing/2014/main" id="{5BFCDB1F-A990-A030-0348-4F413F942064}"/>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nvGrpSpPr>
                  <p:cNvPr id="343" name="Gruppieren 342">
                    <a:extLst>
                      <a:ext uri="{FF2B5EF4-FFF2-40B4-BE49-F238E27FC236}">
                        <a16:creationId xmlns:a16="http://schemas.microsoft.com/office/drawing/2014/main" id="{49336441-FF18-00ED-E8F5-98F3EBECD013}"/>
                      </a:ext>
                    </a:extLst>
                  </p:cNvPr>
                  <p:cNvGrpSpPr/>
                  <p:nvPr userDrawn="1"/>
                </p:nvGrpSpPr>
                <p:grpSpPr>
                  <a:xfrm rot="10800000">
                    <a:off x="6019800" y="1963737"/>
                    <a:ext cx="152400" cy="287337"/>
                    <a:chOff x="6019800" y="1825625"/>
                    <a:chExt cx="152400" cy="287337"/>
                  </a:xfrm>
                </p:grpSpPr>
                <p:cxnSp>
                  <p:nvCxnSpPr>
                    <p:cNvPr id="344" name="Gerader Verbinder 343">
                      <a:extLst>
                        <a:ext uri="{FF2B5EF4-FFF2-40B4-BE49-F238E27FC236}">
                          <a16:creationId xmlns:a16="http://schemas.microsoft.com/office/drawing/2014/main" id="{4A856E1B-BEE7-BCC7-12F6-F34E6C5C51A6}"/>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345" name="Gerader Verbinder 344">
                      <a:extLst>
                        <a:ext uri="{FF2B5EF4-FFF2-40B4-BE49-F238E27FC236}">
                          <a16:creationId xmlns:a16="http://schemas.microsoft.com/office/drawing/2014/main" id="{57D7F051-D6A2-8757-552A-DFCB0385BDE0}"/>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grpSp>
              <p:nvGrpSpPr>
                <p:cNvPr id="335" name="Gruppieren 334">
                  <a:extLst>
                    <a:ext uri="{FF2B5EF4-FFF2-40B4-BE49-F238E27FC236}">
                      <a16:creationId xmlns:a16="http://schemas.microsoft.com/office/drawing/2014/main" id="{9565FBA7-F2B9-4F4B-DBA8-0303DE90AE29}"/>
                    </a:ext>
                  </a:extLst>
                </p:cNvPr>
                <p:cNvGrpSpPr/>
                <p:nvPr userDrawn="1"/>
              </p:nvGrpSpPr>
              <p:grpSpPr>
                <a:xfrm>
                  <a:off x="6019800" y="2098674"/>
                  <a:ext cx="152400" cy="425449"/>
                  <a:chOff x="6019800" y="1825625"/>
                  <a:chExt cx="152400" cy="425449"/>
                </a:xfrm>
              </p:grpSpPr>
              <p:grpSp>
                <p:nvGrpSpPr>
                  <p:cNvPr id="336" name="Gruppieren 335">
                    <a:extLst>
                      <a:ext uri="{FF2B5EF4-FFF2-40B4-BE49-F238E27FC236}">
                        <a16:creationId xmlns:a16="http://schemas.microsoft.com/office/drawing/2014/main" id="{B6721508-8710-0C8B-5C40-9D6152D378E7}"/>
                      </a:ext>
                    </a:extLst>
                  </p:cNvPr>
                  <p:cNvGrpSpPr/>
                  <p:nvPr userDrawn="1"/>
                </p:nvGrpSpPr>
                <p:grpSpPr>
                  <a:xfrm>
                    <a:off x="6019800" y="1825625"/>
                    <a:ext cx="152400" cy="287337"/>
                    <a:chOff x="6019800" y="1825625"/>
                    <a:chExt cx="152400" cy="287337"/>
                  </a:xfrm>
                </p:grpSpPr>
                <p:cxnSp>
                  <p:nvCxnSpPr>
                    <p:cNvPr id="340" name="Gerader Verbinder 339">
                      <a:extLst>
                        <a:ext uri="{FF2B5EF4-FFF2-40B4-BE49-F238E27FC236}">
                          <a16:creationId xmlns:a16="http://schemas.microsoft.com/office/drawing/2014/main" id="{6FBCCBBA-0C80-D38F-F0CB-4BC55D47432B}"/>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341" name="Gerader Verbinder 340">
                      <a:extLst>
                        <a:ext uri="{FF2B5EF4-FFF2-40B4-BE49-F238E27FC236}">
                          <a16:creationId xmlns:a16="http://schemas.microsoft.com/office/drawing/2014/main" id="{BC1727C5-E189-F596-40D8-6FE3B331318B}"/>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nvGrpSpPr>
                  <p:cNvPr id="337" name="Gruppieren 336">
                    <a:extLst>
                      <a:ext uri="{FF2B5EF4-FFF2-40B4-BE49-F238E27FC236}">
                        <a16:creationId xmlns:a16="http://schemas.microsoft.com/office/drawing/2014/main" id="{4B7B26DC-C331-7056-6FFA-8E1C48EAC862}"/>
                      </a:ext>
                    </a:extLst>
                  </p:cNvPr>
                  <p:cNvGrpSpPr/>
                  <p:nvPr userDrawn="1"/>
                </p:nvGrpSpPr>
                <p:grpSpPr>
                  <a:xfrm rot="10800000">
                    <a:off x="6019800" y="1963737"/>
                    <a:ext cx="152400" cy="287337"/>
                    <a:chOff x="6019800" y="1825625"/>
                    <a:chExt cx="152400" cy="287337"/>
                  </a:xfrm>
                </p:grpSpPr>
                <p:cxnSp>
                  <p:nvCxnSpPr>
                    <p:cNvPr id="338" name="Gerader Verbinder 337">
                      <a:extLst>
                        <a:ext uri="{FF2B5EF4-FFF2-40B4-BE49-F238E27FC236}">
                          <a16:creationId xmlns:a16="http://schemas.microsoft.com/office/drawing/2014/main" id="{7F4103F9-12F9-AAD7-7E01-394B57FB7ECB}"/>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339" name="Gerader Verbinder 338">
                      <a:extLst>
                        <a:ext uri="{FF2B5EF4-FFF2-40B4-BE49-F238E27FC236}">
                          <a16:creationId xmlns:a16="http://schemas.microsoft.com/office/drawing/2014/main" id="{645B2EA1-A3A9-7ED8-ADF5-CE6068F35C1E}"/>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grpSp>
          <p:grpSp>
            <p:nvGrpSpPr>
              <p:cNvPr id="351" name="Gruppieren 350">
                <a:extLst>
                  <a:ext uri="{FF2B5EF4-FFF2-40B4-BE49-F238E27FC236}">
                    <a16:creationId xmlns:a16="http://schemas.microsoft.com/office/drawing/2014/main" id="{A2E1110A-F80C-9DF7-9755-45B86BCF453B}"/>
                  </a:ext>
                </a:extLst>
              </p:cNvPr>
              <p:cNvGrpSpPr/>
              <p:nvPr userDrawn="1"/>
            </p:nvGrpSpPr>
            <p:grpSpPr>
              <a:xfrm>
                <a:off x="6019800" y="5921360"/>
                <a:ext cx="152400" cy="287337"/>
                <a:chOff x="6019800" y="1825625"/>
                <a:chExt cx="152400" cy="287337"/>
              </a:xfrm>
            </p:grpSpPr>
            <p:cxnSp>
              <p:nvCxnSpPr>
                <p:cNvPr id="355" name="Gerader Verbinder 354">
                  <a:extLst>
                    <a:ext uri="{FF2B5EF4-FFF2-40B4-BE49-F238E27FC236}">
                      <a16:creationId xmlns:a16="http://schemas.microsoft.com/office/drawing/2014/main" id="{A8E8036F-D6CD-F70F-D44D-207274116AAA}"/>
                    </a:ext>
                  </a:extLst>
                </p:cNvPr>
                <p:cNvCxnSpPr/>
                <p:nvPr userDrawn="1"/>
              </p:nvCxnSpPr>
              <p:spPr>
                <a:xfrm>
                  <a:off x="6019800" y="1825625"/>
                  <a:ext cx="152400" cy="152400"/>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cxnSp>
              <p:nvCxnSpPr>
                <p:cNvPr id="356" name="Gerader Verbinder 355">
                  <a:extLst>
                    <a:ext uri="{FF2B5EF4-FFF2-40B4-BE49-F238E27FC236}">
                      <a16:creationId xmlns:a16="http://schemas.microsoft.com/office/drawing/2014/main" id="{7B78AB5D-105E-5F5A-AF1D-EC319B5C5DFA}"/>
                    </a:ext>
                  </a:extLst>
                </p:cNvPr>
                <p:cNvCxnSpPr>
                  <a:cxnSpLocks/>
                </p:cNvCxnSpPr>
                <p:nvPr userDrawn="1"/>
              </p:nvCxnSpPr>
              <p:spPr>
                <a:xfrm flipV="1">
                  <a:off x="6019800" y="1963737"/>
                  <a:ext cx="152400" cy="149225"/>
                </a:xfrm>
                <a:prstGeom prst="line">
                  <a:avLst/>
                </a:prstGeom>
                <a:ln w="57150">
                  <a:solidFill>
                    <a:schemeClr val="tx1">
                      <a:lumMod val="65000"/>
                      <a:lumOff val="35000"/>
                    </a:schemeClr>
                  </a:solidFill>
                </a:ln>
              </p:spPr>
              <p:style>
                <a:lnRef idx="2">
                  <a:schemeClr val="accent1"/>
                </a:lnRef>
                <a:fillRef idx="0">
                  <a:schemeClr val="accent1"/>
                </a:fillRef>
                <a:effectRef idx="1">
                  <a:schemeClr val="accent1"/>
                </a:effectRef>
                <a:fontRef idx="minor">
                  <a:schemeClr val="tx1"/>
                </a:fontRef>
              </p:style>
            </p:cxnSp>
          </p:grpSp>
        </p:grpSp>
      </p:grpSp>
      <p:sp>
        <p:nvSpPr>
          <p:cNvPr id="5" name="Foliennummernplatzhalter 4">
            <a:extLst>
              <a:ext uri="{FF2B5EF4-FFF2-40B4-BE49-F238E27FC236}">
                <a16:creationId xmlns:a16="http://schemas.microsoft.com/office/drawing/2014/main" id="{6C3DAAC0-C117-219D-EC98-AE29A4076999}"/>
              </a:ext>
            </a:extLst>
          </p:cNvPr>
          <p:cNvSpPr>
            <a:spLocks noGrp="1"/>
          </p:cNvSpPr>
          <p:nvPr>
            <p:ph type="sldNum" sz="quarter" idx="10"/>
          </p:nvPr>
        </p:nvSpPr>
        <p:spPr>
          <a:xfrm>
            <a:off x="9067800" y="6176963"/>
            <a:ext cx="2743200" cy="365125"/>
          </a:xfrm>
          <a:prstGeom prst="rect">
            <a:avLst/>
          </a:prstGeom>
        </p:spPr>
        <p:txBody>
          <a:bodyPr/>
          <a:lstStyle/>
          <a:p>
            <a:fld id="{4F736497-31A6-4124-8036-E3CD3FCCDD28}" type="slidenum">
              <a:rPr lang="de-DE" smtClean="0"/>
              <a:t>‹Nr.›</a:t>
            </a:fld>
            <a:endParaRPr lang="de-DE" dirty="0"/>
          </a:p>
        </p:txBody>
      </p:sp>
    </p:spTree>
    <p:extLst>
      <p:ext uri="{BB962C8B-B14F-4D97-AF65-F5344CB8AC3E}">
        <p14:creationId xmlns:p14="http://schemas.microsoft.com/office/powerpoint/2010/main" val="481485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Zwei Inhalte - V3 (Rauten)">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568632-51E9-ED2B-067B-B1399A319DBA}"/>
              </a:ext>
            </a:extLst>
          </p:cNvPr>
          <p:cNvSpPr>
            <a:spLocks noGrp="1"/>
          </p:cNvSpPr>
          <p:nvPr>
            <p:ph type="title"/>
          </p:nvPr>
        </p:nvSpPr>
        <p:spPr>
          <a:xfrm>
            <a:off x="839788" y="365125"/>
            <a:ext cx="10515600" cy="1325563"/>
          </a:xfrm>
        </p:spPr>
        <p:txBody>
          <a:bodyPr/>
          <a:lstStyle/>
          <a:p>
            <a:r>
              <a:rPr lang="de-DE"/>
              <a:t>Mastertitelformat bearbeiten</a:t>
            </a:r>
          </a:p>
        </p:txBody>
      </p:sp>
      <p:grpSp>
        <p:nvGrpSpPr>
          <p:cNvPr id="44" name="Gruppieren 43">
            <a:extLst>
              <a:ext uri="{FF2B5EF4-FFF2-40B4-BE49-F238E27FC236}">
                <a16:creationId xmlns:a16="http://schemas.microsoft.com/office/drawing/2014/main" id="{F750C7AB-3CA3-A97E-6196-2D231F4FC273}"/>
              </a:ext>
            </a:extLst>
          </p:cNvPr>
          <p:cNvGrpSpPr/>
          <p:nvPr userDrawn="1"/>
        </p:nvGrpSpPr>
        <p:grpSpPr>
          <a:xfrm>
            <a:off x="5997575" y="1638308"/>
            <a:ext cx="174625" cy="4600568"/>
            <a:chOff x="5997575" y="1681163"/>
            <a:chExt cx="174625" cy="4600568"/>
          </a:xfrm>
        </p:grpSpPr>
        <p:sp>
          <p:nvSpPr>
            <p:cNvPr id="18" name="Flussdiagramm: Zusammenstellen 17">
              <a:extLst>
                <a:ext uri="{FF2B5EF4-FFF2-40B4-BE49-F238E27FC236}">
                  <a16:creationId xmlns:a16="http://schemas.microsoft.com/office/drawing/2014/main" id="{92956E9B-3D71-1B89-1486-C89661C78085}"/>
                </a:ext>
              </a:extLst>
            </p:cNvPr>
            <p:cNvSpPr/>
            <p:nvPr userDrawn="1"/>
          </p:nvSpPr>
          <p:spPr>
            <a:xfrm>
              <a:off x="5997575" y="1681163"/>
              <a:ext cx="174625" cy="328612"/>
            </a:xfrm>
            <a:prstGeom prst="flowChartCollat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ABeeZee" pitchFamily="2" charset="0"/>
              </a:endParaRPr>
            </a:p>
          </p:txBody>
        </p:sp>
        <p:sp>
          <p:nvSpPr>
            <p:cNvPr id="31" name="Flussdiagramm: Zusammenstellen 30">
              <a:extLst>
                <a:ext uri="{FF2B5EF4-FFF2-40B4-BE49-F238E27FC236}">
                  <a16:creationId xmlns:a16="http://schemas.microsoft.com/office/drawing/2014/main" id="{68FD53E3-0DFC-9355-68FC-79022C34AF56}"/>
                </a:ext>
              </a:extLst>
            </p:cNvPr>
            <p:cNvSpPr/>
            <p:nvPr userDrawn="1"/>
          </p:nvSpPr>
          <p:spPr>
            <a:xfrm>
              <a:off x="5997575" y="2009775"/>
              <a:ext cx="174625" cy="328612"/>
            </a:xfrm>
            <a:prstGeom prst="flowChartCollat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ABeeZee" pitchFamily="2" charset="0"/>
              </a:endParaRPr>
            </a:p>
          </p:txBody>
        </p:sp>
        <p:sp>
          <p:nvSpPr>
            <p:cNvPr id="32" name="Flussdiagramm: Zusammenstellen 31">
              <a:extLst>
                <a:ext uri="{FF2B5EF4-FFF2-40B4-BE49-F238E27FC236}">
                  <a16:creationId xmlns:a16="http://schemas.microsoft.com/office/drawing/2014/main" id="{3668698F-F529-A35B-5ECB-ABAD20227DBC}"/>
                </a:ext>
              </a:extLst>
            </p:cNvPr>
            <p:cNvSpPr/>
            <p:nvPr userDrawn="1"/>
          </p:nvSpPr>
          <p:spPr>
            <a:xfrm>
              <a:off x="5997575" y="2338387"/>
              <a:ext cx="174625" cy="328612"/>
            </a:xfrm>
            <a:prstGeom prst="flowChartCollat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ABeeZee" pitchFamily="2" charset="0"/>
              </a:endParaRPr>
            </a:p>
          </p:txBody>
        </p:sp>
        <p:sp>
          <p:nvSpPr>
            <p:cNvPr id="33" name="Flussdiagramm: Zusammenstellen 32">
              <a:extLst>
                <a:ext uri="{FF2B5EF4-FFF2-40B4-BE49-F238E27FC236}">
                  <a16:creationId xmlns:a16="http://schemas.microsoft.com/office/drawing/2014/main" id="{0145C8A0-0EC9-28F9-60F4-BB9D6F741ABF}"/>
                </a:ext>
              </a:extLst>
            </p:cNvPr>
            <p:cNvSpPr/>
            <p:nvPr userDrawn="1"/>
          </p:nvSpPr>
          <p:spPr>
            <a:xfrm>
              <a:off x="5997575" y="2666999"/>
              <a:ext cx="174625" cy="328612"/>
            </a:xfrm>
            <a:prstGeom prst="flowChartCollat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ABeeZee" pitchFamily="2" charset="0"/>
              </a:endParaRPr>
            </a:p>
          </p:txBody>
        </p:sp>
        <p:sp>
          <p:nvSpPr>
            <p:cNvPr id="34" name="Flussdiagramm: Zusammenstellen 33">
              <a:extLst>
                <a:ext uri="{FF2B5EF4-FFF2-40B4-BE49-F238E27FC236}">
                  <a16:creationId xmlns:a16="http://schemas.microsoft.com/office/drawing/2014/main" id="{D4543F19-D320-7FCE-5A50-8F4EFC87F7CB}"/>
                </a:ext>
              </a:extLst>
            </p:cNvPr>
            <p:cNvSpPr/>
            <p:nvPr userDrawn="1"/>
          </p:nvSpPr>
          <p:spPr>
            <a:xfrm>
              <a:off x="5997575" y="2995611"/>
              <a:ext cx="174625" cy="328612"/>
            </a:xfrm>
            <a:prstGeom prst="flowChartCollat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ABeeZee" pitchFamily="2" charset="0"/>
              </a:endParaRPr>
            </a:p>
          </p:txBody>
        </p:sp>
        <p:sp>
          <p:nvSpPr>
            <p:cNvPr id="35" name="Flussdiagramm: Zusammenstellen 34">
              <a:extLst>
                <a:ext uri="{FF2B5EF4-FFF2-40B4-BE49-F238E27FC236}">
                  <a16:creationId xmlns:a16="http://schemas.microsoft.com/office/drawing/2014/main" id="{C45CA1C7-8D76-3960-2F52-90D578CDEFF6}"/>
                </a:ext>
              </a:extLst>
            </p:cNvPr>
            <p:cNvSpPr/>
            <p:nvPr userDrawn="1"/>
          </p:nvSpPr>
          <p:spPr>
            <a:xfrm>
              <a:off x="5997575" y="3324223"/>
              <a:ext cx="174625" cy="328612"/>
            </a:xfrm>
            <a:prstGeom prst="flowChartCollat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ABeeZee" pitchFamily="2" charset="0"/>
              </a:endParaRPr>
            </a:p>
          </p:txBody>
        </p:sp>
        <p:sp>
          <p:nvSpPr>
            <p:cNvPr id="36" name="Flussdiagramm: Zusammenstellen 35">
              <a:extLst>
                <a:ext uri="{FF2B5EF4-FFF2-40B4-BE49-F238E27FC236}">
                  <a16:creationId xmlns:a16="http://schemas.microsoft.com/office/drawing/2014/main" id="{C035E9B5-7982-56B2-2799-822058D11475}"/>
                </a:ext>
              </a:extLst>
            </p:cNvPr>
            <p:cNvSpPr/>
            <p:nvPr userDrawn="1"/>
          </p:nvSpPr>
          <p:spPr>
            <a:xfrm>
              <a:off x="5997575" y="3652835"/>
              <a:ext cx="174625" cy="328612"/>
            </a:xfrm>
            <a:prstGeom prst="flowChartCollat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ABeeZee" pitchFamily="2" charset="0"/>
              </a:endParaRPr>
            </a:p>
          </p:txBody>
        </p:sp>
        <p:sp>
          <p:nvSpPr>
            <p:cNvPr id="37" name="Flussdiagramm: Zusammenstellen 36">
              <a:extLst>
                <a:ext uri="{FF2B5EF4-FFF2-40B4-BE49-F238E27FC236}">
                  <a16:creationId xmlns:a16="http://schemas.microsoft.com/office/drawing/2014/main" id="{02D22041-1E26-9592-8455-684A8A50FBF7}"/>
                </a:ext>
              </a:extLst>
            </p:cNvPr>
            <p:cNvSpPr/>
            <p:nvPr userDrawn="1"/>
          </p:nvSpPr>
          <p:spPr>
            <a:xfrm>
              <a:off x="5997575" y="3981447"/>
              <a:ext cx="174625" cy="328612"/>
            </a:xfrm>
            <a:prstGeom prst="flowChartCollat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ABeeZee" pitchFamily="2" charset="0"/>
              </a:endParaRPr>
            </a:p>
          </p:txBody>
        </p:sp>
        <p:sp>
          <p:nvSpPr>
            <p:cNvPr id="38" name="Flussdiagramm: Zusammenstellen 37">
              <a:extLst>
                <a:ext uri="{FF2B5EF4-FFF2-40B4-BE49-F238E27FC236}">
                  <a16:creationId xmlns:a16="http://schemas.microsoft.com/office/drawing/2014/main" id="{C1790727-9CB8-9155-BAB6-753FF4DF6E3A}"/>
                </a:ext>
              </a:extLst>
            </p:cNvPr>
            <p:cNvSpPr/>
            <p:nvPr userDrawn="1"/>
          </p:nvSpPr>
          <p:spPr>
            <a:xfrm>
              <a:off x="5997575" y="4310059"/>
              <a:ext cx="174625" cy="328612"/>
            </a:xfrm>
            <a:prstGeom prst="flowChartCollat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ABeeZee" pitchFamily="2" charset="0"/>
              </a:endParaRPr>
            </a:p>
          </p:txBody>
        </p:sp>
        <p:sp>
          <p:nvSpPr>
            <p:cNvPr id="39" name="Flussdiagramm: Zusammenstellen 38">
              <a:extLst>
                <a:ext uri="{FF2B5EF4-FFF2-40B4-BE49-F238E27FC236}">
                  <a16:creationId xmlns:a16="http://schemas.microsoft.com/office/drawing/2014/main" id="{12E9549F-2A34-BC79-48A5-A4A0FFE86660}"/>
                </a:ext>
              </a:extLst>
            </p:cNvPr>
            <p:cNvSpPr/>
            <p:nvPr userDrawn="1"/>
          </p:nvSpPr>
          <p:spPr>
            <a:xfrm>
              <a:off x="5997575" y="4638671"/>
              <a:ext cx="174625" cy="328612"/>
            </a:xfrm>
            <a:prstGeom prst="flowChartCollat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ABeeZee" pitchFamily="2" charset="0"/>
              </a:endParaRPr>
            </a:p>
          </p:txBody>
        </p:sp>
        <p:sp>
          <p:nvSpPr>
            <p:cNvPr id="40" name="Flussdiagramm: Zusammenstellen 39">
              <a:extLst>
                <a:ext uri="{FF2B5EF4-FFF2-40B4-BE49-F238E27FC236}">
                  <a16:creationId xmlns:a16="http://schemas.microsoft.com/office/drawing/2014/main" id="{5357E8DD-73E5-94B7-0AD1-C7356C10D385}"/>
                </a:ext>
              </a:extLst>
            </p:cNvPr>
            <p:cNvSpPr/>
            <p:nvPr userDrawn="1"/>
          </p:nvSpPr>
          <p:spPr>
            <a:xfrm>
              <a:off x="5997575" y="4967283"/>
              <a:ext cx="174625" cy="328612"/>
            </a:xfrm>
            <a:prstGeom prst="flowChartCollat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ABeeZee" pitchFamily="2" charset="0"/>
              </a:endParaRPr>
            </a:p>
          </p:txBody>
        </p:sp>
        <p:sp>
          <p:nvSpPr>
            <p:cNvPr id="41" name="Flussdiagramm: Zusammenstellen 40">
              <a:extLst>
                <a:ext uri="{FF2B5EF4-FFF2-40B4-BE49-F238E27FC236}">
                  <a16:creationId xmlns:a16="http://schemas.microsoft.com/office/drawing/2014/main" id="{56F77AFA-94D7-635C-32CB-52EB71CAE7B2}"/>
                </a:ext>
              </a:extLst>
            </p:cNvPr>
            <p:cNvSpPr/>
            <p:nvPr userDrawn="1"/>
          </p:nvSpPr>
          <p:spPr>
            <a:xfrm>
              <a:off x="5997575" y="5295895"/>
              <a:ext cx="174625" cy="328612"/>
            </a:xfrm>
            <a:prstGeom prst="flowChartCollat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ABeeZee" pitchFamily="2" charset="0"/>
              </a:endParaRPr>
            </a:p>
          </p:txBody>
        </p:sp>
        <p:sp>
          <p:nvSpPr>
            <p:cNvPr id="42" name="Flussdiagramm: Zusammenstellen 41">
              <a:extLst>
                <a:ext uri="{FF2B5EF4-FFF2-40B4-BE49-F238E27FC236}">
                  <a16:creationId xmlns:a16="http://schemas.microsoft.com/office/drawing/2014/main" id="{F5267C75-F3F2-1CDC-2B20-1FC6D1D686AF}"/>
                </a:ext>
              </a:extLst>
            </p:cNvPr>
            <p:cNvSpPr/>
            <p:nvPr userDrawn="1"/>
          </p:nvSpPr>
          <p:spPr>
            <a:xfrm>
              <a:off x="5997575" y="5624507"/>
              <a:ext cx="174625" cy="328612"/>
            </a:xfrm>
            <a:prstGeom prst="flowChartCollat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ABeeZee" pitchFamily="2" charset="0"/>
              </a:endParaRPr>
            </a:p>
          </p:txBody>
        </p:sp>
        <p:sp>
          <p:nvSpPr>
            <p:cNvPr id="43" name="Flussdiagramm: Zusammenstellen 42">
              <a:extLst>
                <a:ext uri="{FF2B5EF4-FFF2-40B4-BE49-F238E27FC236}">
                  <a16:creationId xmlns:a16="http://schemas.microsoft.com/office/drawing/2014/main" id="{95F12DA1-1E8B-230B-9520-B9410B78D841}"/>
                </a:ext>
              </a:extLst>
            </p:cNvPr>
            <p:cNvSpPr/>
            <p:nvPr userDrawn="1"/>
          </p:nvSpPr>
          <p:spPr>
            <a:xfrm>
              <a:off x="5997575" y="5953119"/>
              <a:ext cx="174625" cy="328612"/>
            </a:xfrm>
            <a:prstGeom prst="flowChartCollat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ABeeZee" pitchFamily="2" charset="0"/>
              </a:endParaRPr>
            </a:p>
          </p:txBody>
        </p:sp>
      </p:grpSp>
      <p:sp>
        <p:nvSpPr>
          <p:cNvPr id="7" name="Inhaltsplatzhalter 2">
            <a:extLst>
              <a:ext uri="{FF2B5EF4-FFF2-40B4-BE49-F238E27FC236}">
                <a16:creationId xmlns:a16="http://schemas.microsoft.com/office/drawing/2014/main" id="{80E51A68-351A-3B4C-33ED-52EE768767DD}"/>
              </a:ext>
            </a:extLst>
          </p:cNvPr>
          <p:cNvSpPr>
            <a:spLocks noGrp="1"/>
          </p:cNvSpPr>
          <p:nvPr>
            <p:ph sz="half" idx="1"/>
          </p:nvPr>
        </p:nvSpPr>
        <p:spPr>
          <a:xfrm>
            <a:off x="838200" y="1825625"/>
            <a:ext cx="5181600" cy="4351338"/>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8" name="Inhaltsplatzhalter 3">
            <a:extLst>
              <a:ext uri="{FF2B5EF4-FFF2-40B4-BE49-F238E27FC236}">
                <a16:creationId xmlns:a16="http://schemas.microsoft.com/office/drawing/2014/main" id="{67C6BAA0-4B68-D321-D148-59ECC346C93F}"/>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9" name="Foliennummernplatzhalter 5">
            <a:extLst>
              <a:ext uri="{FF2B5EF4-FFF2-40B4-BE49-F238E27FC236}">
                <a16:creationId xmlns:a16="http://schemas.microsoft.com/office/drawing/2014/main" id="{F647E6DB-753F-78A5-23D7-276A453EE688}"/>
              </a:ext>
            </a:extLst>
          </p:cNvPr>
          <p:cNvSpPr>
            <a:spLocks noGrp="1"/>
          </p:cNvSpPr>
          <p:nvPr>
            <p:ph type="sldNum" sz="quarter" idx="4"/>
          </p:nvPr>
        </p:nvSpPr>
        <p:spPr>
          <a:xfrm>
            <a:off x="9067800" y="6176963"/>
            <a:ext cx="2743200" cy="365125"/>
          </a:xfrm>
          <a:prstGeom prst="rect">
            <a:avLst/>
          </a:prstGeom>
        </p:spPr>
        <p:txBody>
          <a:bodyPr vert="horz" lIns="91440" tIns="45720" rIns="91440" bIns="45720" rtlCol="0" anchor="ctr"/>
          <a:lstStyle>
            <a:lvl1pPr algn="r">
              <a:defRPr sz="1200">
                <a:solidFill>
                  <a:schemeClr val="tx1">
                    <a:tint val="82000"/>
                  </a:schemeClr>
                </a:solidFill>
                <a:latin typeface="ABeeZee" pitchFamily="2" charset="0"/>
              </a:defRPr>
            </a:lvl1pPr>
          </a:lstStyle>
          <a:p>
            <a:fld id="{4F736497-31A6-4124-8036-E3CD3FCCDD28}" type="slidenum">
              <a:rPr lang="de-DE" smtClean="0"/>
              <a:pPr/>
              <a:t>‹Nr.›</a:t>
            </a:fld>
            <a:endParaRPr lang="de-DE" dirty="0"/>
          </a:p>
        </p:txBody>
      </p:sp>
    </p:spTree>
    <p:extLst>
      <p:ext uri="{BB962C8B-B14F-4D97-AF65-F5344CB8AC3E}">
        <p14:creationId xmlns:p14="http://schemas.microsoft.com/office/powerpoint/2010/main" val="958761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el mit 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470D28-A500-ED62-691C-7DB2E1E3AFF4}"/>
              </a:ext>
            </a:extLst>
          </p:cNvPr>
          <p:cNvSpPr>
            <a:spLocks noGrp="1"/>
          </p:cNvSpPr>
          <p:nvPr userDrawn="1">
            <p:ph type="title"/>
          </p:nvPr>
        </p:nvSpPr>
        <p:spPr/>
        <p:txBody>
          <a:bodyPr/>
          <a:lstStyle/>
          <a:p>
            <a:r>
              <a:rPr lang="de-DE"/>
              <a:t>Mastertitelformat bearbeiten</a:t>
            </a:r>
          </a:p>
        </p:txBody>
      </p:sp>
      <p:grpSp>
        <p:nvGrpSpPr>
          <p:cNvPr id="20" name="Gruppieren 19">
            <a:extLst>
              <a:ext uri="{FF2B5EF4-FFF2-40B4-BE49-F238E27FC236}">
                <a16:creationId xmlns:a16="http://schemas.microsoft.com/office/drawing/2014/main" id="{34D90001-94F9-D7FC-6DDD-CAEAAE2BC94E}"/>
              </a:ext>
            </a:extLst>
          </p:cNvPr>
          <p:cNvGrpSpPr/>
          <p:nvPr userDrawn="1"/>
        </p:nvGrpSpPr>
        <p:grpSpPr>
          <a:xfrm>
            <a:off x="147637" y="132211"/>
            <a:ext cx="1619251" cy="1619252"/>
            <a:chOff x="147637" y="132211"/>
            <a:chExt cx="1619251" cy="1619252"/>
          </a:xfrm>
        </p:grpSpPr>
        <p:sp>
          <p:nvSpPr>
            <p:cNvPr id="10" name="Rechteck: abgerundete Ecken 9">
              <a:extLst>
                <a:ext uri="{FF2B5EF4-FFF2-40B4-BE49-F238E27FC236}">
                  <a16:creationId xmlns:a16="http://schemas.microsoft.com/office/drawing/2014/main" id="{4EE754B3-0A6A-7A6A-F0CD-0CEE9DA91B19}"/>
                </a:ext>
              </a:extLst>
            </p:cNvPr>
            <p:cNvSpPr/>
            <p:nvPr userDrawn="1"/>
          </p:nvSpPr>
          <p:spPr>
            <a:xfrm>
              <a:off x="147637" y="132213"/>
              <a:ext cx="188549" cy="1619250"/>
            </a:xfrm>
            <a:prstGeom prst="round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19" name="Rechteck: abgerundete Ecken 18">
              <a:extLst>
                <a:ext uri="{FF2B5EF4-FFF2-40B4-BE49-F238E27FC236}">
                  <a16:creationId xmlns:a16="http://schemas.microsoft.com/office/drawing/2014/main" id="{075BEC92-C435-C507-8E5A-68CA3AEF331F}"/>
                </a:ext>
              </a:extLst>
            </p:cNvPr>
            <p:cNvSpPr/>
            <p:nvPr userDrawn="1"/>
          </p:nvSpPr>
          <p:spPr>
            <a:xfrm rot="5400000">
              <a:off x="862988" y="-583139"/>
              <a:ext cx="188549" cy="1619250"/>
            </a:xfrm>
            <a:prstGeom prst="round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grpSp>
        <p:nvGrpSpPr>
          <p:cNvPr id="21" name="Gruppieren 20">
            <a:extLst>
              <a:ext uri="{FF2B5EF4-FFF2-40B4-BE49-F238E27FC236}">
                <a16:creationId xmlns:a16="http://schemas.microsoft.com/office/drawing/2014/main" id="{09DB9C90-CE69-6655-7EA2-695106DA5227}"/>
              </a:ext>
            </a:extLst>
          </p:cNvPr>
          <p:cNvGrpSpPr/>
          <p:nvPr userDrawn="1"/>
        </p:nvGrpSpPr>
        <p:grpSpPr>
          <a:xfrm rot="10800000">
            <a:off x="10439400" y="5138738"/>
            <a:ext cx="1619251" cy="1619252"/>
            <a:chOff x="147637" y="132211"/>
            <a:chExt cx="1619251" cy="1619252"/>
          </a:xfrm>
        </p:grpSpPr>
        <p:sp>
          <p:nvSpPr>
            <p:cNvPr id="22" name="Rechteck: abgerundete Ecken 21">
              <a:extLst>
                <a:ext uri="{FF2B5EF4-FFF2-40B4-BE49-F238E27FC236}">
                  <a16:creationId xmlns:a16="http://schemas.microsoft.com/office/drawing/2014/main" id="{3221EA67-EEA6-F360-5FF8-281D195CD735}"/>
                </a:ext>
              </a:extLst>
            </p:cNvPr>
            <p:cNvSpPr/>
            <p:nvPr userDrawn="1"/>
          </p:nvSpPr>
          <p:spPr>
            <a:xfrm>
              <a:off x="147637" y="132213"/>
              <a:ext cx="188549" cy="1619250"/>
            </a:xfrm>
            <a:prstGeom prst="round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23" name="Rechteck: abgerundete Ecken 22">
              <a:extLst>
                <a:ext uri="{FF2B5EF4-FFF2-40B4-BE49-F238E27FC236}">
                  <a16:creationId xmlns:a16="http://schemas.microsoft.com/office/drawing/2014/main" id="{0DB0EFA0-8B16-C2F5-D8C4-AB46DE07A47F}"/>
                </a:ext>
              </a:extLst>
            </p:cNvPr>
            <p:cNvSpPr/>
            <p:nvPr userDrawn="1"/>
          </p:nvSpPr>
          <p:spPr>
            <a:xfrm rot="5400000">
              <a:off x="862988" y="-583139"/>
              <a:ext cx="188549" cy="1619250"/>
            </a:xfrm>
            <a:prstGeom prst="round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sp>
        <p:nvSpPr>
          <p:cNvPr id="3" name="Foliennummernplatzhalter 2">
            <a:extLst>
              <a:ext uri="{FF2B5EF4-FFF2-40B4-BE49-F238E27FC236}">
                <a16:creationId xmlns:a16="http://schemas.microsoft.com/office/drawing/2014/main" id="{3EB81B6D-057D-A2CA-79A5-C4080E2E8303}"/>
              </a:ext>
            </a:extLst>
          </p:cNvPr>
          <p:cNvSpPr>
            <a:spLocks noGrp="1"/>
          </p:cNvSpPr>
          <p:nvPr>
            <p:ph type="sldNum" sz="quarter" idx="10"/>
          </p:nvPr>
        </p:nvSpPr>
        <p:spPr>
          <a:xfrm>
            <a:off x="9067800" y="6176963"/>
            <a:ext cx="2743200" cy="365125"/>
          </a:xfrm>
          <a:prstGeom prst="rect">
            <a:avLst/>
          </a:prstGeom>
        </p:spPr>
        <p:txBody>
          <a:bodyPr/>
          <a:lstStyle/>
          <a:p>
            <a:fld id="{4F736497-31A6-4124-8036-E3CD3FCCDD28}" type="slidenum">
              <a:rPr lang="de-DE" smtClean="0"/>
              <a:t>‹Nr.›</a:t>
            </a:fld>
            <a:endParaRPr lang="de-DE" dirty="0"/>
          </a:p>
        </p:txBody>
      </p:sp>
    </p:spTree>
    <p:extLst>
      <p:ext uri="{BB962C8B-B14F-4D97-AF65-F5344CB8AC3E}">
        <p14:creationId xmlns:p14="http://schemas.microsoft.com/office/powerpoint/2010/main" val="2214057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Nur Bild">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53820FDC-4D8E-075F-27A2-FE0FEF021B73}"/>
              </a:ext>
            </a:extLst>
          </p:cNvPr>
          <p:cNvSpPr>
            <a:spLocks noGrp="1"/>
          </p:cNvSpPr>
          <p:nvPr>
            <p:ph type="sldNum" sz="quarter" idx="10"/>
          </p:nvPr>
        </p:nvSpPr>
        <p:spPr>
          <a:xfrm>
            <a:off x="9067800" y="6176963"/>
            <a:ext cx="2743200" cy="365125"/>
          </a:xfrm>
          <a:prstGeom prst="rect">
            <a:avLst/>
          </a:prstGeom>
        </p:spPr>
        <p:txBody>
          <a:bodyPr/>
          <a:lstStyle/>
          <a:p>
            <a:fld id="{4F736497-31A6-4124-8036-E3CD3FCCDD28}" type="slidenum">
              <a:rPr lang="de-DE" smtClean="0"/>
              <a:t>‹Nr.›</a:t>
            </a:fld>
            <a:endParaRPr lang="de-DE" dirty="0"/>
          </a:p>
        </p:txBody>
      </p:sp>
    </p:spTree>
    <p:extLst>
      <p:ext uri="{BB962C8B-B14F-4D97-AF65-F5344CB8AC3E}">
        <p14:creationId xmlns:p14="http://schemas.microsoft.com/office/powerpoint/2010/main" val="11491805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ösungs-Folie">
    <p:bg>
      <p:bgPr>
        <a:solidFill>
          <a:srgbClr val="DEDEDE"/>
        </a:solidFill>
        <a:effectLst/>
      </p:bgPr>
    </p:bg>
    <p:spTree>
      <p:nvGrpSpPr>
        <p:cNvPr id="1" name=""/>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53820FDC-4D8E-075F-27A2-FE0FEF021B73}"/>
              </a:ext>
            </a:extLst>
          </p:cNvPr>
          <p:cNvSpPr>
            <a:spLocks noGrp="1"/>
          </p:cNvSpPr>
          <p:nvPr>
            <p:ph type="sldNum" sz="quarter" idx="10"/>
          </p:nvPr>
        </p:nvSpPr>
        <p:spPr>
          <a:xfrm>
            <a:off x="9067800" y="6176963"/>
            <a:ext cx="2743200" cy="365125"/>
          </a:xfrm>
          <a:prstGeom prst="rect">
            <a:avLst/>
          </a:prstGeom>
        </p:spPr>
        <p:txBody>
          <a:bodyPr/>
          <a:lstStyle/>
          <a:p>
            <a:fld id="{4F736497-31A6-4124-8036-E3CD3FCCDD28}" type="slidenum">
              <a:rPr lang="de-DE" smtClean="0"/>
              <a:t>‹Nr.›</a:t>
            </a:fld>
            <a:endParaRPr lang="de-DE" dirty="0"/>
          </a:p>
        </p:txBody>
      </p:sp>
      <p:sp>
        <p:nvSpPr>
          <p:cNvPr id="3" name="Titel 1">
            <a:extLst>
              <a:ext uri="{FF2B5EF4-FFF2-40B4-BE49-F238E27FC236}">
                <a16:creationId xmlns:a16="http://schemas.microsoft.com/office/drawing/2014/main" id="{CA742439-E06F-8BE8-2211-BB74085BC058}"/>
              </a:ext>
            </a:extLst>
          </p:cNvPr>
          <p:cNvSpPr>
            <a:spLocks noGrp="1"/>
          </p:cNvSpPr>
          <p:nvPr>
            <p:ph type="title" hasCustomPrompt="1"/>
          </p:nvPr>
        </p:nvSpPr>
        <p:spPr>
          <a:xfrm>
            <a:off x="838200" y="365125"/>
            <a:ext cx="10515600" cy="1325563"/>
          </a:xfrm>
        </p:spPr>
        <p:txBody>
          <a:bodyPr/>
          <a:lstStyle>
            <a:lvl1pPr>
              <a:defRPr/>
            </a:lvl1pPr>
          </a:lstStyle>
          <a:p>
            <a:r>
              <a:rPr lang="de-DE" dirty="0"/>
              <a:t>Lösung </a:t>
            </a:r>
          </a:p>
        </p:txBody>
      </p:sp>
    </p:spTree>
    <p:extLst>
      <p:ext uri="{BB962C8B-B14F-4D97-AF65-F5344CB8AC3E}">
        <p14:creationId xmlns:p14="http://schemas.microsoft.com/office/powerpoint/2010/main" val="3524969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Überschrift mit 2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139AD86-66FC-CAB2-E3A1-1C2AAA34F51E}"/>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1EB4A8B-306B-08C2-9C91-B60AF41717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D648008E-5F36-121A-E11D-5A92F41D70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dirty="0"/>
              <a:t>Mastertextformat bearbeiten</a:t>
            </a:r>
          </a:p>
        </p:txBody>
      </p:sp>
      <p:sp>
        <p:nvSpPr>
          <p:cNvPr id="5" name="Foliennummernplatzhalter 4">
            <a:extLst>
              <a:ext uri="{FF2B5EF4-FFF2-40B4-BE49-F238E27FC236}">
                <a16:creationId xmlns:a16="http://schemas.microsoft.com/office/drawing/2014/main" id="{C734A85E-026C-15B7-75A5-27B73A1D4C96}"/>
              </a:ext>
            </a:extLst>
          </p:cNvPr>
          <p:cNvSpPr>
            <a:spLocks noGrp="1"/>
          </p:cNvSpPr>
          <p:nvPr>
            <p:ph type="sldNum" sz="quarter" idx="10"/>
          </p:nvPr>
        </p:nvSpPr>
        <p:spPr>
          <a:xfrm>
            <a:off x="9067800" y="6176963"/>
            <a:ext cx="2743200" cy="365125"/>
          </a:xfrm>
          <a:prstGeom prst="rect">
            <a:avLst/>
          </a:prstGeom>
        </p:spPr>
        <p:txBody>
          <a:bodyPr/>
          <a:lstStyle/>
          <a:p>
            <a:fld id="{4F736497-31A6-4124-8036-E3CD3FCCDD28}" type="slidenum">
              <a:rPr lang="de-DE" smtClean="0"/>
              <a:t>‹Nr.›</a:t>
            </a:fld>
            <a:endParaRPr lang="de-DE" dirty="0"/>
          </a:p>
        </p:txBody>
      </p:sp>
    </p:spTree>
    <p:extLst>
      <p:ext uri="{BB962C8B-B14F-4D97-AF65-F5344CB8AC3E}">
        <p14:creationId xmlns:p14="http://schemas.microsoft.com/office/powerpoint/2010/main" val="651478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Überschrift, Inhalt und Bild - V1 (Kreuz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3CD258-FEDC-AC8E-15EB-ABF10A507E5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FEB76ED3-18D3-8C3E-2856-94407F50A4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715AE49B-9B0F-89D7-D3A1-8342C01FFE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12" name="Kreuz 11">
            <a:extLst>
              <a:ext uri="{FF2B5EF4-FFF2-40B4-BE49-F238E27FC236}">
                <a16:creationId xmlns:a16="http://schemas.microsoft.com/office/drawing/2014/main" id="{A7F38C96-0FC5-6FE0-2332-220AE20CBDF4}"/>
              </a:ext>
            </a:extLst>
          </p:cNvPr>
          <p:cNvSpPr/>
          <p:nvPr userDrawn="1"/>
        </p:nvSpPr>
        <p:spPr>
          <a:xfrm>
            <a:off x="4797425" y="603251"/>
            <a:ext cx="590550" cy="590550"/>
          </a:xfrm>
          <a:prstGeom prst="plus">
            <a:avLst>
              <a:gd name="adj" fmla="val 36290"/>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13" name="Kreuz 12">
            <a:extLst>
              <a:ext uri="{FF2B5EF4-FFF2-40B4-BE49-F238E27FC236}">
                <a16:creationId xmlns:a16="http://schemas.microsoft.com/office/drawing/2014/main" id="{3C7D1736-1278-6155-2EC5-0F7F9050433B}"/>
              </a:ext>
            </a:extLst>
          </p:cNvPr>
          <p:cNvSpPr/>
          <p:nvPr userDrawn="1"/>
        </p:nvSpPr>
        <p:spPr>
          <a:xfrm>
            <a:off x="4797425" y="5664199"/>
            <a:ext cx="590550" cy="590550"/>
          </a:xfrm>
          <a:prstGeom prst="plus">
            <a:avLst>
              <a:gd name="adj" fmla="val 36290"/>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14" name="Kreuz 13">
            <a:extLst>
              <a:ext uri="{FF2B5EF4-FFF2-40B4-BE49-F238E27FC236}">
                <a16:creationId xmlns:a16="http://schemas.microsoft.com/office/drawing/2014/main" id="{A1CB6FA7-7B4E-81CD-3CA6-601E5619C215}"/>
              </a:ext>
            </a:extLst>
          </p:cNvPr>
          <p:cNvSpPr/>
          <p:nvPr userDrawn="1"/>
        </p:nvSpPr>
        <p:spPr>
          <a:xfrm>
            <a:off x="11150601" y="5674082"/>
            <a:ext cx="590550" cy="590550"/>
          </a:xfrm>
          <a:prstGeom prst="plus">
            <a:avLst>
              <a:gd name="adj" fmla="val 36290"/>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5" name="Foliennummernplatzhalter 4">
            <a:extLst>
              <a:ext uri="{FF2B5EF4-FFF2-40B4-BE49-F238E27FC236}">
                <a16:creationId xmlns:a16="http://schemas.microsoft.com/office/drawing/2014/main" id="{7335FC59-7B5C-B8C0-0F9C-03F7560261C1}"/>
              </a:ext>
            </a:extLst>
          </p:cNvPr>
          <p:cNvSpPr>
            <a:spLocks noGrp="1"/>
          </p:cNvSpPr>
          <p:nvPr>
            <p:ph type="sldNum" sz="quarter" idx="10"/>
          </p:nvPr>
        </p:nvSpPr>
        <p:spPr>
          <a:xfrm>
            <a:off x="9067800" y="6176963"/>
            <a:ext cx="2743200" cy="365125"/>
          </a:xfrm>
          <a:prstGeom prst="rect">
            <a:avLst/>
          </a:prstGeom>
        </p:spPr>
        <p:txBody>
          <a:bodyPr/>
          <a:lstStyle/>
          <a:p>
            <a:fld id="{4F736497-31A6-4124-8036-E3CD3FCCDD28}" type="slidenum">
              <a:rPr lang="de-DE" smtClean="0"/>
              <a:t>‹Nr.›</a:t>
            </a:fld>
            <a:endParaRPr lang="de-DE" dirty="0"/>
          </a:p>
        </p:txBody>
      </p:sp>
    </p:spTree>
    <p:extLst>
      <p:ext uri="{BB962C8B-B14F-4D97-AF65-F5344CB8AC3E}">
        <p14:creationId xmlns:p14="http://schemas.microsoft.com/office/powerpoint/2010/main" val="1242654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Überschrift, Inhalt und Bild - V2 (Sche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3CD258-FEDC-AC8E-15EB-ABF10A507E50}"/>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FEB76ED3-18D3-8C3E-2856-94407F50A4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715AE49B-9B0F-89D7-D3A1-8342C01FFE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8" name="Halber Rahmen 7">
            <a:extLst>
              <a:ext uri="{FF2B5EF4-FFF2-40B4-BE49-F238E27FC236}">
                <a16:creationId xmlns:a16="http://schemas.microsoft.com/office/drawing/2014/main" id="{24A09A37-08CA-3A24-B629-E908D4DC9D20}"/>
              </a:ext>
            </a:extLst>
          </p:cNvPr>
          <p:cNvSpPr/>
          <p:nvPr userDrawn="1"/>
        </p:nvSpPr>
        <p:spPr>
          <a:xfrm>
            <a:off x="4924425" y="715962"/>
            <a:ext cx="781050" cy="781050"/>
          </a:xfrm>
          <a:prstGeom prst="halfFram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ABeeZee" pitchFamily="2" charset="0"/>
            </a:endParaRPr>
          </a:p>
        </p:txBody>
      </p:sp>
      <p:sp>
        <p:nvSpPr>
          <p:cNvPr id="10" name="Halber Rahmen 9">
            <a:extLst>
              <a:ext uri="{FF2B5EF4-FFF2-40B4-BE49-F238E27FC236}">
                <a16:creationId xmlns:a16="http://schemas.microsoft.com/office/drawing/2014/main" id="{441F1DC5-90CA-5D6C-9AAC-F7D2CA70567B}"/>
              </a:ext>
            </a:extLst>
          </p:cNvPr>
          <p:cNvSpPr/>
          <p:nvPr userDrawn="1"/>
        </p:nvSpPr>
        <p:spPr>
          <a:xfrm rot="10800000">
            <a:off x="10833101" y="5351463"/>
            <a:ext cx="781050" cy="781050"/>
          </a:xfrm>
          <a:prstGeom prst="halfFrame">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solidFill>
                <a:schemeClr val="tx1"/>
              </a:solidFill>
              <a:latin typeface="ABeeZee" pitchFamily="2" charset="0"/>
            </a:endParaRPr>
          </a:p>
        </p:txBody>
      </p:sp>
      <p:sp>
        <p:nvSpPr>
          <p:cNvPr id="5" name="Foliennummernplatzhalter 4">
            <a:extLst>
              <a:ext uri="{FF2B5EF4-FFF2-40B4-BE49-F238E27FC236}">
                <a16:creationId xmlns:a16="http://schemas.microsoft.com/office/drawing/2014/main" id="{F793A89E-3F53-3C38-96A5-385617B1B77A}"/>
              </a:ext>
            </a:extLst>
          </p:cNvPr>
          <p:cNvSpPr>
            <a:spLocks noGrp="1"/>
          </p:cNvSpPr>
          <p:nvPr>
            <p:ph type="sldNum" sz="quarter" idx="10"/>
          </p:nvPr>
        </p:nvSpPr>
        <p:spPr>
          <a:xfrm>
            <a:off x="9067800" y="6176963"/>
            <a:ext cx="2743200" cy="365125"/>
          </a:xfrm>
          <a:prstGeom prst="rect">
            <a:avLst/>
          </a:prstGeom>
        </p:spPr>
        <p:txBody>
          <a:bodyPr/>
          <a:lstStyle/>
          <a:p>
            <a:fld id="{4F736497-31A6-4124-8036-E3CD3FCCDD28}" type="slidenum">
              <a:rPr lang="de-DE" smtClean="0"/>
              <a:t>‹Nr.›</a:t>
            </a:fld>
            <a:endParaRPr lang="de-DE" dirty="0"/>
          </a:p>
        </p:txBody>
      </p:sp>
    </p:spTree>
    <p:extLst>
      <p:ext uri="{BB962C8B-B14F-4D97-AF65-F5344CB8AC3E}">
        <p14:creationId xmlns:p14="http://schemas.microsoft.com/office/powerpoint/2010/main" val="2371456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rei Inhalte - V1">
    <p:spTree>
      <p:nvGrpSpPr>
        <p:cNvPr id="1" name=""/>
        <p:cNvGrpSpPr/>
        <p:nvPr/>
      </p:nvGrpSpPr>
      <p:grpSpPr>
        <a:xfrm>
          <a:off x="0" y="0"/>
          <a:ext cx="0" cy="0"/>
          <a:chOff x="0" y="0"/>
          <a:chExt cx="0" cy="0"/>
        </a:xfrm>
      </p:grpSpPr>
      <p:sp>
        <p:nvSpPr>
          <p:cNvPr id="2" name="Titel 1"/>
          <p:cNvSpPr>
            <a:spLocks noGrp="1"/>
          </p:cNvSpPr>
          <p:nvPr>
            <p:ph type="title"/>
          </p:nvPr>
        </p:nvSpPr>
        <p:spPr>
          <a:xfrm>
            <a:off x="227013" y="184150"/>
            <a:ext cx="11126787" cy="833438"/>
          </a:xfrm>
        </p:spPr>
        <p:txBody>
          <a:bodyPr/>
          <a:lstStyle/>
          <a:p>
            <a:r>
              <a:rPr lang="de-DE" dirty="0"/>
              <a:t>Mastertitelformat bearbeiten</a:t>
            </a:r>
          </a:p>
        </p:txBody>
      </p:sp>
      <p:sp>
        <p:nvSpPr>
          <p:cNvPr id="4" name="Inhaltsplatzhalter 3"/>
          <p:cNvSpPr>
            <a:spLocks noGrp="1"/>
          </p:cNvSpPr>
          <p:nvPr>
            <p:ph sz="quarter" idx="10"/>
          </p:nvPr>
        </p:nvSpPr>
        <p:spPr>
          <a:xfrm>
            <a:off x="227013" y="1233488"/>
            <a:ext cx="5761037" cy="46355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Inhaltsplatzhalter 5"/>
          <p:cNvSpPr>
            <a:spLocks noGrp="1"/>
          </p:cNvSpPr>
          <p:nvPr>
            <p:ph sz="quarter" idx="11"/>
          </p:nvPr>
        </p:nvSpPr>
        <p:spPr>
          <a:xfrm>
            <a:off x="6203949" y="1233488"/>
            <a:ext cx="5761038" cy="221855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8" name="Inhaltsplatzhalter 7"/>
          <p:cNvSpPr>
            <a:spLocks noGrp="1"/>
          </p:cNvSpPr>
          <p:nvPr>
            <p:ph sz="quarter" idx="12"/>
          </p:nvPr>
        </p:nvSpPr>
        <p:spPr>
          <a:xfrm>
            <a:off x="6203950" y="3648974"/>
            <a:ext cx="5761038" cy="221855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3" name="Foliennummernplatzhalter 2">
            <a:extLst>
              <a:ext uri="{FF2B5EF4-FFF2-40B4-BE49-F238E27FC236}">
                <a16:creationId xmlns:a16="http://schemas.microsoft.com/office/drawing/2014/main" id="{0DC82089-30B4-7549-E235-A4CF56238996}"/>
              </a:ext>
            </a:extLst>
          </p:cNvPr>
          <p:cNvSpPr>
            <a:spLocks noGrp="1"/>
          </p:cNvSpPr>
          <p:nvPr>
            <p:ph type="sldNum" sz="quarter" idx="13"/>
          </p:nvPr>
        </p:nvSpPr>
        <p:spPr>
          <a:xfrm>
            <a:off x="9067800" y="6176963"/>
            <a:ext cx="2743200" cy="365125"/>
          </a:xfrm>
          <a:prstGeom prst="rect">
            <a:avLst/>
          </a:prstGeom>
        </p:spPr>
        <p:txBody>
          <a:bodyPr/>
          <a:lstStyle/>
          <a:p>
            <a:fld id="{4F736497-31A6-4124-8036-E3CD3FCCDD28}" type="slidenum">
              <a:rPr lang="de-DE" smtClean="0"/>
              <a:t>‹Nr.›</a:t>
            </a:fld>
            <a:endParaRPr lang="de-DE" dirty="0"/>
          </a:p>
        </p:txBody>
      </p:sp>
    </p:spTree>
    <p:extLst>
      <p:ext uri="{BB962C8B-B14F-4D97-AF65-F5344CB8AC3E}">
        <p14:creationId xmlns:p14="http://schemas.microsoft.com/office/powerpoint/2010/main" val="9513379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rei Inhalte - V2">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BAB9312F-C8D9-A6C8-4F37-8BA6FF084641}"/>
              </a:ext>
            </a:extLst>
          </p:cNvPr>
          <p:cNvSpPr>
            <a:spLocks noGrp="1"/>
          </p:cNvSpPr>
          <p:nvPr>
            <p:ph type="title"/>
          </p:nvPr>
        </p:nvSpPr>
        <p:spPr>
          <a:xfrm>
            <a:off x="227013" y="184150"/>
            <a:ext cx="11126787" cy="833438"/>
          </a:xfrm>
        </p:spPr>
        <p:txBody>
          <a:bodyPr/>
          <a:lstStyle/>
          <a:p>
            <a:r>
              <a:rPr lang="de-DE" dirty="0"/>
              <a:t>Mastertitelformat bearbeiten</a:t>
            </a:r>
          </a:p>
        </p:txBody>
      </p:sp>
      <p:sp>
        <p:nvSpPr>
          <p:cNvPr id="10" name="Inhaltsplatzhalter 3">
            <a:extLst>
              <a:ext uri="{FF2B5EF4-FFF2-40B4-BE49-F238E27FC236}">
                <a16:creationId xmlns:a16="http://schemas.microsoft.com/office/drawing/2014/main" id="{70F08A7B-BC3A-3C2C-DD52-138ECA1A63C2}"/>
              </a:ext>
            </a:extLst>
          </p:cNvPr>
          <p:cNvSpPr>
            <a:spLocks noGrp="1"/>
          </p:cNvSpPr>
          <p:nvPr>
            <p:ph sz="quarter" idx="10"/>
          </p:nvPr>
        </p:nvSpPr>
        <p:spPr>
          <a:xfrm>
            <a:off x="6203951" y="1233488"/>
            <a:ext cx="5761037" cy="4635500"/>
          </a:xfrm>
        </p:spPr>
        <p:txBody>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1" name="Inhaltsplatzhalter 5">
            <a:extLst>
              <a:ext uri="{FF2B5EF4-FFF2-40B4-BE49-F238E27FC236}">
                <a16:creationId xmlns:a16="http://schemas.microsoft.com/office/drawing/2014/main" id="{5724CD37-5520-3B70-AD90-3159B0EF58A2}"/>
              </a:ext>
            </a:extLst>
          </p:cNvPr>
          <p:cNvSpPr>
            <a:spLocks noGrp="1"/>
          </p:cNvSpPr>
          <p:nvPr>
            <p:ph sz="quarter" idx="11"/>
          </p:nvPr>
        </p:nvSpPr>
        <p:spPr>
          <a:xfrm>
            <a:off x="227012" y="1233488"/>
            <a:ext cx="5761038" cy="221855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Inhaltsplatzhalter 7">
            <a:extLst>
              <a:ext uri="{FF2B5EF4-FFF2-40B4-BE49-F238E27FC236}">
                <a16:creationId xmlns:a16="http://schemas.microsoft.com/office/drawing/2014/main" id="{809B5BC8-3BA2-EA88-2C0F-3B1412D768D4}"/>
              </a:ext>
            </a:extLst>
          </p:cNvPr>
          <p:cNvSpPr>
            <a:spLocks noGrp="1"/>
          </p:cNvSpPr>
          <p:nvPr>
            <p:ph sz="quarter" idx="12"/>
          </p:nvPr>
        </p:nvSpPr>
        <p:spPr>
          <a:xfrm>
            <a:off x="227013" y="3648974"/>
            <a:ext cx="5761038" cy="221855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Foliennummernplatzhalter 1">
            <a:extLst>
              <a:ext uri="{FF2B5EF4-FFF2-40B4-BE49-F238E27FC236}">
                <a16:creationId xmlns:a16="http://schemas.microsoft.com/office/drawing/2014/main" id="{62684998-69C9-92C3-ED3E-8F913205393D}"/>
              </a:ext>
            </a:extLst>
          </p:cNvPr>
          <p:cNvSpPr>
            <a:spLocks noGrp="1"/>
          </p:cNvSpPr>
          <p:nvPr>
            <p:ph type="sldNum" sz="quarter" idx="13"/>
          </p:nvPr>
        </p:nvSpPr>
        <p:spPr>
          <a:xfrm>
            <a:off x="9067800" y="6176963"/>
            <a:ext cx="2743200" cy="365125"/>
          </a:xfrm>
          <a:prstGeom prst="rect">
            <a:avLst/>
          </a:prstGeom>
        </p:spPr>
        <p:txBody>
          <a:bodyPr/>
          <a:lstStyle/>
          <a:p>
            <a:fld id="{4F736497-31A6-4124-8036-E3CD3FCCDD28}" type="slidenum">
              <a:rPr lang="de-DE" smtClean="0"/>
              <a:t>‹Nr.›</a:t>
            </a:fld>
            <a:endParaRPr lang="de-DE" dirty="0"/>
          </a:p>
        </p:txBody>
      </p:sp>
    </p:spTree>
    <p:extLst>
      <p:ext uri="{BB962C8B-B14F-4D97-AF65-F5344CB8AC3E}">
        <p14:creationId xmlns:p14="http://schemas.microsoft.com/office/powerpoint/2010/main" val="23529392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ier Inhalte">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2B6E8A9C-23B1-7107-6B66-AF0F76346759}"/>
              </a:ext>
            </a:extLst>
          </p:cNvPr>
          <p:cNvSpPr>
            <a:spLocks noGrp="1"/>
          </p:cNvSpPr>
          <p:nvPr>
            <p:ph type="title"/>
          </p:nvPr>
        </p:nvSpPr>
        <p:spPr>
          <a:xfrm>
            <a:off x="227013" y="184150"/>
            <a:ext cx="11126787" cy="833438"/>
          </a:xfrm>
        </p:spPr>
        <p:txBody>
          <a:bodyPr/>
          <a:lstStyle/>
          <a:p>
            <a:r>
              <a:rPr lang="de-DE" dirty="0"/>
              <a:t>Mastertitelformat bearbeiten</a:t>
            </a:r>
          </a:p>
        </p:txBody>
      </p:sp>
      <p:sp>
        <p:nvSpPr>
          <p:cNvPr id="11" name="Inhaltsplatzhalter 5">
            <a:extLst>
              <a:ext uri="{FF2B5EF4-FFF2-40B4-BE49-F238E27FC236}">
                <a16:creationId xmlns:a16="http://schemas.microsoft.com/office/drawing/2014/main" id="{D101F163-AA9F-0639-DFAC-52FF4565FFAD}"/>
              </a:ext>
            </a:extLst>
          </p:cNvPr>
          <p:cNvSpPr>
            <a:spLocks noGrp="1"/>
          </p:cNvSpPr>
          <p:nvPr>
            <p:ph sz="quarter" idx="11"/>
          </p:nvPr>
        </p:nvSpPr>
        <p:spPr>
          <a:xfrm>
            <a:off x="227012" y="1233488"/>
            <a:ext cx="5761038" cy="221855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2" name="Inhaltsplatzhalter 7">
            <a:extLst>
              <a:ext uri="{FF2B5EF4-FFF2-40B4-BE49-F238E27FC236}">
                <a16:creationId xmlns:a16="http://schemas.microsoft.com/office/drawing/2014/main" id="{0A83FD38-2926-4C36-4EBE-9DC156712F14}"/>
              </a:ext>
            </a:extLst>
          </p:cNvPr>
          <p:cNvSpPr>
            <a:spLocks noGrp="1"/>
          </p:cNvSpPr>
          <p:nvPr>
            <p:ph sz="quarter" idx="12"/>
          </p:nvPr>
        </p:nvSpPr>
        <p:spPr>
          <a:xfrm>
            <a:off x="227013" y="3648974"/>
            <a:ext cx="5761038" cy="221855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3" name="Inhaltsplatzhalter 5">
            <a:extLst>
              <a:ext uri="{FF2B5EF4-FFF2-40B4-BE49-F238E27FC236}">
                <a16:creationId xmlns:a16="http://schemas.microsoft.com/office/drawing/2014/main" id="{9318D0C8-46F6-5C71-5BC7-941C6A09F799}"/>
              </a:ext>
            </a:extLst>
          </p:cNvPr>
          <p:cNvSpPr>
            <a:spLocks noGrp="1"/>
          </p:cNvSpPr>
          <p:nvPr>
            <p:ph sz="quarter" idx="13"/>
          </p:nvPr>
        </p:nvSpPr>
        <p:spPr>
          <a:xfrm>
            <a:off x="6203951" y="1233488"/>
            <a:ext cx="5761038" cy="221855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14" name="Inhaltsplatzhalter 7">
            <a:extLst>
              <a:ext uri="{FF2B5EF4-FFF2-40B4-BE49-F238E27FC236}">
                <a16:creationId xmlns:a16="http://schemas.microsoft.com/office/drawing/2014/main" id="{330840A9-3A8B-CDD8-3320-1372A4B4EEBD}"/>
              </a:ext>
            </a:extLst>
          </p:cNvPr>
          <p:cNvSpPr>
            <a:spLocks noGrp="1"/>
          </p:cNvSpPr>
          <p:nvPr>
            <p:ph sz="quarter" idx="14"/>
          </p:nvPr>
        </p:nvSpPr>
        <p:spPr>
          <a:xfrm>
            <a:off x="6203952" y="3648974"/>
            <a:ext cx="5761038" cy="2218553"/>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2" name="Foliennummernplatzhalter 1">
            <a:extLst>
              <a:ext uri="{FF2B5EF4-FFF2-40B4-BE49-F238E27FC236}">
                <a16:creationId xmlns:a16="http://schemas.microsoft.com/office/drawing/2014/main" id="{3FB9F31E-5FC6-4249-50EC-0A884FB72D5B}"/>
              </a:ext>
            </a:extLst>
          </p:cNvPr>
          <p:cNvSpPr>
            <a:spLocks noGrp="1"/>
          </p:cNvSpPr>
          <p:nvPr>
            <p:ph type="sldNum" sz="quarter" idx="15"/>
          </p:nvPr>
        </p:nvSpPr>
        <p:spPr>
          <a:xfrm>
            <a:off x="9067800" y="6176963"/>
            <a:ext cx="2743200" cy="365125"/>
          </a:xfrm>
          <a:prstGeom prst="rect">
            <a:avLst/>
          </a:prstGeom>
        </p:spPr>
        <p:txBody>
          <a:bodyPr/>
          <a:lstStyle/>
          <a:p>
            <a:fld id="{4F736497-31A6-4124-8036-E3CD3FCCDD28}" type="slidenum">
              <a:rPr lang="de-DE" smtClean="0"/>
              <a:t>‹Nr.›</a:t>
            </a:fld>
            <a:endParaRPr lang="de-DE" dirty="0"/>
          </a:p>
        </p:txBody>
      </p:sp>
    </p:spTree>
    <p:extLst>
      <p:ext uri="{BB962C8B-B14F-4D97-AF65-F5344CB8AC3E}">
        <p14:creationId xmlns:p14="http://schemas.microsoft.com/office/powerpoint/2010/main" val="1290239768"/>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D68037-5CE0-5197-5CAC-67894E22BE96}"/>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A8CE1EB7-4376-1E7A-011E-3660753946FC}"/>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Foliennummernplatzhalter 3">
            <a:extLst>
              <a:ext uri="{FF2B5EF4-FFF2-40B4-BE49-F238E27FC236}">
                <a16:creationId xmlns:a16="http://schemas.microsoft.com/office/drawing/2014/main" id="{C41C3794-6E76-C9C0-12F0-7DA6924E37BA}"/>
              </a:ext>
            </a:extLst>
          </p:cNvPr>
          <p:cNvSpPr>
            <a:spLocks noGrp="1"/>
          </p:cNvSpPr>
          <p:nvPr>
            <p:ph type="sldNum" sz="quarter" idx="10"/>
          </p:nvPr>
        </p:nvSpPr>
        <p:spPr>
          <a:xfrm>
            <a:off x="9067800" y="6176963"/>
            <a:ext cx="2743200" cy="365125"/>
          </a:xfrm>
          <a:prstGeom prst="rect">
            <a:avLst/>
          </a:prstGeom>
        </p:spPr>
        <p:txBody>
          <a:bodyPr/>
          <a:lstStyle/>
          <a:p>
            <a:fld id="{4F736497-31A6-4124-8036-E3CD3FCCDD28}" type="slidenum">
              <a:rPr lang="de-DE" smtClean="0"/>
              <a:t>‹Nr.›</a:t>
            </a:fld>
            <a:endParaRPr lang="de-DE" dirty="0"/>
          </a:p>
        </p:txBody>
      </p:sp>
    </p:spTree>
    <p:extLst>
      <p:ext uri="{BB962C8B-B14F-4D97-AF65-F5344CB8AC3E}">
        <p14:creationId xmlns:p14="http://schemas.microsoft.com/office/powerpoint/2010/main" val="18236298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52665FF6-FC2C-4B1D-C570-80A7D8313771}"/>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8E835F8A-4C81-3578-8B47-785E70236D04}"/>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Foliennummernplatzhalter 3">
            <a:extLst>
              <a:ext uri="{FF2B5EF4-FFF2-40B4-BE49-F238E27FC236}">
                <a16:creationId xmlns:a16="http://schemas.microsoft.com/office/drawing/2014/main" id="{6A4B3EDF-88B7-AF0C-7CDA-F956DE71BC13}"/>
              </a:ext>
            </a:extLst>
          </p:cNvPr>
          <p:cNvSpPr>
            <a:spLocks noGrp="1"/>
          </p:cNvSpPr>
          <p:nvPr>
            <p:ph type="sldNum" sz="quarter" idx="10"/>
          </p:nvPr>
        </p:nvSpPr>
        <p:spPr>
          <a:xfrm>
            <a:off x="9067800" y="6176963"/>
            <a:ext cx="2743200" cy="365125"/>
          </a:xfrm>
          <a:prstGeom prst="rect">
            <a:avLst/>
          </a:prstGeom>
        </p:spPr>
        <p:txBody>
          <a:bodyPr/>
          <a:lstStyle/>
          <a:p>
            <a:fld id="{4F736497-31A6-4124-8036-E3CD3FCCDD28}" type="slidenum">
              <a:rPr lang="de-DE" smtClean="0"/>
              <a:t>‹Nr.›</a:t>
            </a:fld>
            <a:endParaRPr lang="de-DE" dirty="0"/>
          </a:p>
        </p:txBody>
      </p:sp>
    </p:spTree>
    <p:extLst>
      <p:ext uri="{BB962C8B-B14F-4D97-AF65-F5344CB8AC3E}">
        <p14:creationId xmlns:p14="http://schemas.microsoft.com/office/powerpoint/2010/main" val="34139879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304C97E-D62D-4F22-5B26-60E0894605F0}"/>
              </a:ext>
            </a:extLst>
          </p:cNvPr>
          <p:cNvSpPr>
            <a:spLocks noGrp="1"/>
          </p:cNvSpPr>
          <p:nvPr>
            <p:ph type="ctrTitle"/>
          </p:nvPr>
        </p:nvSpPr>
        <p:spPr>
          <a:xfrm>
            <a:off x="3515561" y="1099695"/>
            <a:ext cx="6819900" cy="2387600"/>
          </a:xfrm>
          <a:prstGeom prst="rect">
            <a:avLst/>
          </a:prstGeom>
        </p:spPr>
        <p:txBody>
          <a:bodyPr anchor="b"/>
          <a:lstStyle>
            <a:lvl1pPr algn="ctr">
              <a:defRPr sz="6000"/>
            </a:lvl1pPr>
          </a:lstStyle>
          <a:p>
            <a:r>
              <a:rPr lang="de-DE" dirty="0"/>
              <a:t>Mastertitelformat bearbeiten</a:t>
            </a:r>
          </a:p>
        </p:txBody>
      </p:sp>
      <p:sp>
        <p:nvSpPr>
          <p:cNvPr id="3" name="Untertitel 2">
            <a:extLst>
              <a:ext uri="{FF2B5EF4-FFF2-40B4-BE49-F238E27FC236}">
                <a16:creationId xmlns:a16="http://schemas.microsoft.com/office/drawing/2014/main" id="{C0DD39FC-27CF-0C36-F026-5F4E71A0B66C}"/>
              </a:ext>
            </a:extLst>
          </p:cNvPr>
          <p:cNvSpPr>
            <a:spLocks noGrp="1"/>
          </p:cNvSpPr>
          <p:nvPr>
            <p:ph type="subTitle" idx="1"/>
          </p:nvPr>
        </p:nvSpPr>
        <p:spPr>
          <a:xfrm>
            <a:off x="3515561" y="3609990"/>
            <a:ext cx="68199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pic>
        <p:nvPicPr>
          <p:cNvPr id="8" name="Grafik 7">
            <a:extLst>
              <a:ext uri="{FF2B5EF4-FFF2-40B4-BE49-F238E27FC236}">
                <a16:creationId xmlns:a16="http://schemas.microsoft.com/office/drawing/2014/main" id="{1BDE86F9-3791-F9DD-7116-FE8777FCC17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53800" y="132212"/>
            <a:ext cx="649651" cy="396568"/>
          </a:xfrm>
          <a:prstGeom prst="rect">
            <a:avLst/>
          </a:prstGeom>
        </p:spPr>
      </p:pic>
      <p:pic>
        <p:nvPicPr>
          <p:cNvPr id="16" name="Grafik 15">
            <a:extLst>
              <a:ext uri="{FF2B5EF4-FFF2-40B4-BE49-F238E27FC236}">
                <a16:creationId xmlns:a16="http://schemas.microsoft.com/office/drawing/2014/main" id="{5F0A724D-6CA2-D320-4953-716ACE3C1D1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41583" y="1099695"/>
            <a:ext cx="2847974" cy="1953068"/>
          </a:xfrm>
          <a:prstGeom prst="rect">
            <a:avLst/>
          </a:prstGeom>
        </p:spPr>
      </p:pic>
    </p:spTree>
    <p:extLst>
      <p:ext uri="{BB962C8B-B14F-4D97-AF65-F5344CB8AC3E}">
        <p14:creationId xmlns:p14="http://schemas.microsoft.com/office/powerpoint/2010/main" val="17310990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trenn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17627A-7BD5-93DB-4D25-E4EA40C9E276}"/>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1D825BF8-A1D4-CD7E-24EC-7BF8B636254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Tree>
    <p:extLst>
      <p:ext uri="{BB962C8B-B14F-4D97-AF65-F5344CB8AC3E}">
        <p14:creationId xmlns:p14="http://schemas.microsoft.com/office/powerpoint/2010/main" val="174321949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intergrund 1">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7019B97-F076-FD9F-BF78-613E5BBEA9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532730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intergrund 2">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2B00AB85-6196-1ACC-D522-6C3E84C0C95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295351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intergrund 3">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34659250-4F86-B9FC-8E1F-026D17B355F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2140053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intergrund 4 - V1">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B2FA9260-C8C3-6922-C10A-DE17F0DFC66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620217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intergrund 4 - V2">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055CF2A8-1EB6-A0D0-D9D2-2C4A0CE6BF0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4316974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Hintergrund 5">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533FF3C4-310C-1F2E-23DC-11916C256A1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285187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Hintergrund 6 - V1">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A216A59D-54A6-1849-CAB7-EBE96AAB52D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702663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Hintergrund 6 - V2">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8234523-B07B-175C-BAA4-1FA6CF2BD12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240290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Hintergrund 7">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C5C45DA6-7C28-E9EE-58F2-895E7B1CCEA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58226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Hintergrund 8">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7149300-8EAD-5304-1DD4-376D22278D78}"/>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801347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Hintergrund 9">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73E70FC3-564A-983A-4E84-9A16E12B713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1998" cy="6858000"/>
          </a:xfrm>
          <a:prstGeom prst="rect">
            <a:avLst/>
          </a:prstGeom>
        </p:spPr>
      </p:pic>
    </p:spTree>
    <p:extLst>
      <p:ext uri="{BB962C8B-B14F-4D97-AF65-F5344CB8AC3E}">
        <p14:creationId xmlns:p14="http://schemas.microsoft.com/office/powerpoint/2010/main" val="42454269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intergrund 10">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F4FD873-CE18-878F-A9CB-93B4066EFA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57998"/>
          </a:xfrm>
          <a:prstGeom prst="rect">
            <a:avLst/>
          </a:prstGeom>
        </p:spPr>
      </p:pic>
    </p:spTree>
    <p:extLst>
      <p:ext uri="{BB962C8B-B14F-4D97-AF65-F5344CB8AC3E}">
        <p14:creationId xmlns:p14="http://schemas.microsoft.com/office/powerpoint/2010/main" val="30198440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intergrund 11">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92CB95EA-ACD3-6ABD-F056-CBE0BE6436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12192000" cy="6857998"/>
          </a:xfrm>
          <a:prstGeom prst="rect">
            <a:avLst/>
          </a:prstGeom>
        </p:spPr>
      </p:pic>
    </p:spTree>
    <p:extLst>
      <p:ext uri="{BB962C8B-B14F-4D97-AF65-F5344CB8AC3E}">
        <p14:creationId xmlns:p14="http://schemas.microsoft.com/office/powerpoint/2010/main" val="12240675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Element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55416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Wortspeicherkarte - V1">
    <p:spTree>
      <p:nvGrpSpPr>
        <p:cNvPr id="1" name=""/>
        <p:cNvGrpSpPr/>
        <p:nvPr/>
      </p:nvGrpSpPr>
      <p:grpSpPr>
        <a:xfrm>
          <a:off x="0" y="0"/>
          <a:ext cx="0" cy="0"/>
          <a:chOff x="0" y="0"/>
          <a:chExt cx="0" cy="0"/>
        </a:xfrm>
      </p:grpSpPr>
      <p:grpSp>
        <p:nvGrpSpPr>
          <p:cNvPr id="6" name="Gruppieren 5">
            <a:extLst>
              <a:ext uri="{FF2B5EF4-FFF2-40B4-BE49-F238E27FC236}">
                <a16:creationId xmlns:a16="http://schemas.microsoft.com/office/drawing/2014/main" id="{3A228036-DE36-5202-D312-19BD162D36D6}"/>
              </a:ext>
            </a:extLst>
          </p:cNvPr>
          <p:cNvGrpSpPr/>
          <p:nvPr userDrawn="1"/>
        </p:nvGrpSpPr>
        <p:grpSpPr>
          <a:xfrm>
            <a:off x="152400" y="155275"/>
            <a:ext cx="11887200" cy="6547450"/>
            <a:chOff x="244415" y="155275"/>
            <a:chExt cx="11703170" cy="6547450"/>
          </a:xfrm>
        </p:grpSpPr>
        <p:sp>
          <p:nvSpPr>
            <p:cNvPr id="3" name="Rechteck: abgerundete Ecken 2">
              <a:extLst>
                <a:ext uri="{FF2B5EF4-FFF2-40B4-BE49-F238E27FC236}">
                  <a16:creationId xmlns:a16="http://schemas.microsoft.com/office/drawing/2014/main" id="{6A34138F-7672-DFC6-C759-95DD80F2405A}"/>
                </a:ext>
              </a:extLst>
            </p:cNvPr>
            <p:cNvSpPr/>
            <p:nvPr userDrawn="1"/>
          </p:nvSpPr>
          <p:spPr>
            <a:xfrm>
              <a:off x="244415" y="155275"/>
              <a:ext cx="11703170" cy="6547450"/>
            </a:xfrm>
            <a:prstGeom prst="roundRect">
              <a:avLst>
                <a:gd name="adj" fmla="val 5598"/>
              </a:avLst>
            </a:prstGeom>
            <a:solidFill>
              <a:srgbClr val="EAEAE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4" name="Rechteck 3">
              <a:extLst>
                <a:ext uri="{FF2B5EF4-FFF2-40B4-BE49-F238E27FC236}">
                  <a16:creationId xmlns:a16="http://schemas.microsoft.com/office/drawing/2014/main" id="{37CF37C1-761F-B709-AA0C-8674711101AC}"/>
                </a:ext>
              </a:extLst>
            </p:cNvPr>
            <p:cNvSpPr/>
            <p:nvPr userDrawn="1"/>
          </p:nvSpPr>
          <p:spPr>
            <a:xfrm>
              <a:off x="244415" y="756429"/>
              <a:ext cx="11703170" cy="1199071"/>
            </a:xfrm>
            <a:prstGeom prst="rect">
              <a:avLst/>
            </a:prstGeom>
            <a:solidFill>
              <a:srgbClr val="61A27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dirty="0">
                <a:solidFill>
                  <a:schemeClr val="tx1"/>
                </a:solidFill>
                <a:latin typeface="ABeeZee" pitchFamily="2" charset="0"/>
              </a:endParaRPr>
            </a:p>
          </p:txBody>
        </p:sp>
        <p:sp>
          <p:nvSpPr>
            <p:cNvPr id="5" name="Rechteck: abgerundete Ecken 4">
              <a:extLst>
                <a:ext uri="{FF2B5EF4-FFF2-40B4-BE49-F238E27FC236}">
                  <a16:creationId xmlns:a16="http://schemas.microsoft.com/office/drawing/2014/main" id="{A60D9BFA-7638-FD5A-168B-42EE9BDF605C}"/>
                </a:ext>
              </a:extLst>
            </p:cNvPr>
            <p:cNvSpPr/>
            <p:nvPr userDrawn="1"/>
          </p:nvSpPr>
          <p:spPr>
            <a:xfrm>
              <a:off x="244415" y="155275"/>
              <a:ext cx="11703170" cy="6547450"/>
            </a:xfrm>
            <a:prstGeom prst="roundRect">
              <a:avLst>
                <a:gd name="adj" fmla="val 5598"/>
              </a:avLst>
            </a:prstGeom>
            <a:noFill/>
            <a:ln w="28575">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sp>
        <p:nvSpPr>
          <p:cNvPr id="10" name="Textplatzhalter 9">
            <a:extLst>
              <a:ext uri="{FF2B5EF4-FFF2-40B4-BE49-F238E27FC236}">
                <a16:creationId xmlns:a16="http://schemas.microsoft.com/office/drawing/2014/main" id="{F70DD7A4-62B8-E242-2FE4-D4F0EDA6CA33}"/>
              </a:ext>
            </a:extLst>
          </p:cNvPr>
          <p:cNvSpPr>
            <a:spLocks noGrp="1"/>
          </p:cNvSpPr>
          <p:nvPr>
            <p:ph type="body" sz="quarter" idx="10"/>
          </p:nvPr>
        </p:nvSpPr>
        <p:spPr>
          <a:xfrm>
            <a:off x="152400" y="755650"/>
            <a:ext cx="11887200" cy="1200150"/>
          </a:xfrm>
          <a:prstGeom prst="rect">
            <a:avLst/>
          </a:prstGeom>
        </p:spPr>
        <p:txBody>
          <a:bodyPr anchor="ctr"/>
          <a:lstStyle>
            <a:lvl1pPr algn="ctr">
              <a:buNone/>
              <a:defRPr sz="3200">
                <a:latin typeface="ABeeZee" pitchFamily="2" charset="0"/>
              </a:defRPr>
            </a:lvl1pPr>
          </a:lstStyle>
          <a:p>
            <a:pPr lvl="0"/>
            <a:endParaRPr lang="de-DE" dirty="0"/>
          </a:p>
        </p:txBody>
      </p:sp>
    </p:spTree>
    <p:extLst>
      <p:ext uri="{BB962C8B-B14F-4D97-AF65-F5344CB8AC3E}">
        <p14:creationId xmlns:p14="http://schemas.microsoft.com/office/powerpoint/2010/main" val="8876663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Wortspeicherkarte - V2">
    <p:spTree>
      <p:nvGrpSpPr>
        <p:cNvPr id="1" name=""/>
        <p:cNvGrpSpPr/>
        <p:nvPr/>
      </p:nvGrpSpPr>
      <p:grpSpPr>
        <a:xfrm>
          <a:off x="0" y="0"/>
          <a:ext cx="0" cy="0"/>
          <a:chOff x="0" y="0"/>
          <a:chExt cx="0" cy="0"/>
        </a:xfrm>
      </p:grpSpPr>
      <p:grpSp>
        <p:nvGrpSpPr>
          <p:cNvPr id="6" name="Gruppieren 5">
            <a:extLst>
              <a:ext uri="{FF2B5EF4-FFF2-40B4-BE49-F238E27FC236}">
                <a16:creationId xmlns:a16="http://schemas.microsoft.com/office/drawing/2014/main" id="{3A228036-DE36-5202-D312-19BD162D36D6}"/>
              </a:ext>
            </a:extLst>
          </p:cNvPr>
          <p:cNvGrpSpPr/>
          <p:nvPr userDrawn="1"/>
        </p:nvGrpSpPr>
        <p:grpSpPr>
          <a:xfrm>
            <a:off x="152400" y="155275"/>
            <a:ext cx="11887200" cy="6547450"/>
            <a:chOff x="244415" y="155275"/>
            <a:chExt cx="11703170" cy="6547450"/>
          </a:xfrm>
        </p:grpSpPr>
        <p:sp>
          <p:nvSpPr>
            <p:cNvPr id="3" name="Rechteck: abgerundete Ecken 2">
              <a:extLst>
                <a:ext uri="{FF2B5EF4-FFF2-40B4-BE49-F238E27FC236}">
                  <a16:creationId xmlns:a16="http://schemas.microsoft.com/office/drawing/2014/main" id="{6A34138F-7672-DFC6-C759-95DD80F2405A}"/>
                </a:ext>
              </a:extLst>
            </p:cNvPr>
            <p:cNvSpPr/>
            <p:nvPr userDrawn="1"/>
          </p:nvSpPr>
          <p:spPr>
            <a:xfrm>
              <a:off x="244415" y="155275"/>
              <a:ext cx="11703170" cy="6547450"/>
            </a:xfrm>
            <a:prstGeom prst="roundRect">
              <a:avLst>
                <a:gd name="adj" fmla="val 5598"/>
              </a:avLst>
            </a:prstGeom>
            <a:solidFill>
              <a:srgbClr val="EAEAE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4" name="Rechteck 3">
              <a:extLst>
                <a:ext uri="{FF2B5EF4-FFF2-40B4-BE49-F238E27FC236}">
                  <a16:creationId xmlns:a16="http://schemas.microsoft.com/office/drawing/2014/main" id="{37CF37C1-761F-B709-AA0C-8674711101AC}"/>
                </a:ext>
              </a:extLst>
            </p:cNvPr>
            <p:cNvSpPr/>
            <p:nvPr userDrawn="1"/>
          </p:nvSpPr>
          <p:spPr>
            <a:xfrm>
              <a:off x="244415" y="756429"/>
              <a:ext cx="11703170" cy="1199071"/>
            </a:xfrm>
            <a:prstGeom prst="rect">
              <a:avLst/>
            </a:prstGeom>
            <a:solidFill>
              <a:srgbClr val="C5DD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dirty="0">
                <a:solidFill>
                  <a:schemeClr val="tx1"/>
                </a:solidFill>
                <a:latin typeface="ABeeZee" pitchFamily="2" charset="0"/>
              </a:endParaRPr>
            </a:p>
          </p:txBody>
        </p:sp>
        <p:sp>
          <p:nvSpPr>
            <p:cNvPr id="5" name="Rechteck: abgerundete Ecken 4">
              <a:extLst>
                <a:ext uri="{FF2B5EF4-FFF2-40B4-BE49-F238E27FC236}">
                  <a16:creationId xmlns:a16="http://schemas.microsoft.com/office/drawing/2014/main" id="{A60D9BFA-7638-FD5A-168B-42EE9BDF605C}"/>
                </a:ext>
              </a:extLst>
            </p:cNvPr>
            <p:cNvSpPr/>
            <p:nvPr userDrawn="1"/>
          </p:nvSpPr>
          <p:spPr>
            <a:xfrm>
              <a:off x="244415" y="155275"/>
              <a:ext cx="11703170" cy="6547450"/>
            </a:xfrm>
            <a:prstGeom prst="roundRect">
              <a:avLst>
                <a:gd name="adj" fmla="val 5598"/>
              </a:avLst>
            </a:prstGeom>
            <a:noFill/>
            <a:ln w="28575">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sp>
        <p:nvSpPr>
          <p:cNvPr id="11" name="Textplatzhalter 12">
            <a:extLst>
              <a:ext uri="{FF2B5EF4-FFF2-40B4-BE49-F238E27FC236}">
                <a16:creationId xmlns:a16="http://schemas.microsoft.com/office/drawing/2014/main" id="{33334319-2FC8-2916-0406-9B30DC33482C}"/>
              </a:ext>
            </a:extLst>
          </p:cNvPr>
          <p:cNvSpPr>
            <a:spLocks noGrp="1"/>
          </p:cNvSpPr>
          <p:nvPr>
            <p:ph type="body" sz="quarter" idx="12"/>
          </p:nvPr>
        </p:nvSpPr>
        <p:spPr>
          <a:xfrm>
            <a:off x="484955" y="2295482"/>
            <a:ext cx="11210656" cy="4067259"/>
          </a:xfrm>
          <a:prstGeom prst="rect">
            <a:avLst/>
          </a:prstGeom>
        </p:spPr>
        <p:txBody>
          <a:bodyPr/>
          <a:lstStyle>
            <a:lvl1pPr>
              <a:buNone/>
              <a:defRPr>
                <a:latin typeface="ABeeZee" pitchFamily="2" charset="0"/>
              </a:defRPr>
            </a:lvl1pPr>
          </a:lstStyle>
          <a:p>
            <a:pPr lvl="0"/>
            <a:endParaRPr lang="de-DE" dirty="0"/>
          </a:p>
        </p:txBody>
      </p:sp>
      <p:sp>
        <p:nvSpPr>
          <p:cNvPr id="2" name="Textplatzhalter 9">
            <a:extLst>
              <a:ext uri="{FF2B5EF4-FFF2-40B4-BE49-F238E27FC236}">
                <a16:creationId xmlns:a16="http://schemas.microsoft.com/office/drawing/2014/main" id="{CF291497-45D3-7429-73EC-36DB4FBBAC01}"/>
              </a:ext>
            </a:extLst>
          </p:cNvPr>
          <p:cNvSpPr>
            <a:spLocks noGrp="1"/>
          </p:cNvSpPr>
          <p:nvPr>
            <p:ph type="body" sz="quarter" idx="10"/>
          </p:nvPr>
        </p:nvSpPr>
        <p:spPr>
          <a:xfrm>
            <a:off x="152400" y="755650"/>
            <a:ext cx="11887200" cy="1200150"/>
          </a:xfrm>
          <a:prstGeom prst="rect">
            <a:avLst/>
          </a:prstGeom>
        </p:spPr>
        <p:txBody>
          <a:bodyPr anchor="ctr"/>
          <a:lstStyle>
            <a:lvl1pPr algn="ctr">
              <a:buNone/>
              <a:defRPr sz="3200">
                <a:latin typeface="ABeeZee" pitchFamily="2" charset="0"/>
              </a:defRPr>
            </a:lvl1pPr>
          </a:lstStyle>
          <a:p>
            <a:pPr lvl="0"/>
            <a:endParaRPr lang="de-DE" dirty="0"/>
          </a:p>
        </p:txBody>
      </p:sp>
    </p:spTree>
    <p:extLst>
      <p:ext uri="{BB962C8B-B14F-4D97-AF65-F5344CB8AC3E}">
        <p14:creationId xmlns:p14="http://schemas.microsoft.com/office/powerpoint/2010/main" val="12541997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Wortspeicherkarte - V3 (Gegenüberstellung)">
    <p:spTree>
      <p:nvGrpSpPr>
        <p:cNvPr id="1" name=""/>
        <p:cNvGrpSpPr/>
        <p:nvPr/>
      </p:nvGrpSpPr>
      <p:grpSpPr>
        <a:xfrm>
          <a:off x="0" y="0"/>
          <a:ext cx="0" cy="0"/>
          <a:chOff x="0" y="0"/>
          <a:chExt cx="0" cy="0"/>
        </a:xfrm>
      </p:grpSpPr>
      <p:grpSp>
        <p:nvGrpSpPr>
          <p:cNvPr id="11" name="Gruppieren 10">
            <a:extLst>
              <a:ext uri="{FF2B5EF4-FFF2-40B4-BE49-F238E27FC236}">
                <a16:creationId xmlns:a16="http://schemas.microsoft.com/office/drawing/2014/main" id="{BE059F22-01E1-D3B3-D4AC-33328FB54A57}"/>
              </a:ext>
            </a:extLst>
          </p:cNvPr>
          <p:cNvGrpSpPr/>
          <p:nvPr userDrawn="1"/>
        </p:nvGrpSpPr>
        <p:grpSpPr>
          <a:xfrm>
            <a:off x="152400" y="155275"/>
            <a:ext cx="11887200" cy="6547450"/>
            <a:chOff x="152400" y="155275"/>
            <a:chExt cx="11887200" cy="6547450"/>
          </a:xfrm>
        </p:grpSpPr>
        <p:grpSp>
          <p:nvGrpSpPr>
            <p:cNvPr id="6" name="Gruppieren 5">
              <a:extLst>
                <a:ext uri="{FF2B5EF4-FFF2-40B4-BE49-F238E27FC236}">
                  <a16:creationId xmlns:a16="http://schemas.microsoft.com/office/drawing/2014/main" id="{3A228036-DE36-5202-D312-19BD162D36D6}"/>
                </a:ext>
              </a:extLst>
            </p:cNvPr>
            <p:cNvGrpSpPr/>
            <p:nvPr userDrawn="1"/>
          </p:nvGrpSpPr>
          <p:grpSpPr>
            <a:xfrm>
              <a:off x="152400" y="155275"/>
              <a:ext cx="11887200" cy="6547450"/>
              <a:chOff x="244415" y="155275"/>
              <a:chExt cx="11703170" cy="6547450"/>
            </a:xfrm>
          </p:grpSpPr>
          <p:sp>
            <p:nvSpPr>
              <p:cNvPr id="3" name="Rechteck: abgerundete Ecken 2">
                <a:extLst>
                  <a:ext uri="{FF2B5EF4-FFF2-40B4-BE49-F238E27FC236}">
                    <a16:creationId xmlns:a16="http://schemas.microsoft.com/office/drawing/2014/main" id="{6A34138F-7672-DFC6-C759-95DD80F2405A}"/>
                  </a:ext>
                </a:extLst>
              </p:cNvPr>
              <p:cNvSpPr/>
              <p:nvPr userDrawn="1"/>
            </p:nvSpPr>
            <p:spPr>
              <a:xfrm>
                <a:off x="244415" y="155275"/>
                <a:ext cx="11703170" cy="6547450"/>
              </a:xfrm>
              <a:prstGeom prst="roundRect">
                <a:avLst>
                  <a:gd name="adj" fmla="val 5598"/>
                </a:avLst>
              </a:prstGeom>
              <a:solidFill>
                <a:srgbClr val="EAEAE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4" name="Rechteck 3">
                <a:extLst>
                  <a:ext uri="{FF2B5EF4-FFF2-40B4-BE49-F238E27FC236}">
                    <a16:creationId xmlns:a16="http://schemas.microsoft.com/office/drawing/2014/main" id="{37CF37C1-761F-B709-AA0C-8674711101AC}"/>
                  </a:ext>
                </a:extLst>
              </p:cNvPr>
              <p:cNvSpPr/>
              <p:nvPr userDrawn="1"/>
            </p:nvSpPr>
            <p:spPr>
              <a:xfrm>
                <a:off x="244415" y="756429"/>
                <a:ext cx="11703170" cy="1199071"/>
              </a:xfrm>
              <a:prstGeom prst="rect">
                <a:avLst/>
              </a:prstGeom>
              <a:solidFill>
                <a:srgbClr val="61A27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dirty="0">
                  <a:solidFill>
                    <a:schemeClr val="tx1"/>
                  </a:solidFill>
                  <a:latin typeface="ABeeZee" pitchFamily="2" charset="0"/>
                </a:endParaRPr>
              </a:p>
            </p:txBody>
          </p:sp>
          <p:sp>
            <p:nvSpPr>
              <p:cNvPr id="5" name="Rechteck: abgerundete Ecken 4">
                <a:extLst>
                  <a:ext uri="{FF2B5EF4-FFF2-40B4-BE49-F238E27FC236}">
                    <a16:creationId xmlns:a16="http://schemas.microsoft.com/office/drawing/2014/main" id="{A60D9BFA-7638-FD5A-168B-42EE9BDF605C}"/>
                  </a:ext>
                </a:extLst>
              </p:cNvPr>
              <p:cNvSpPr/>
              <p:nvPr userDrawn="1"/>
            </p:nvSpPr>
            <p:spPr>
              <a:xfrm>
                <a:off x="244415" y="155275"/>
                <a:ext cx="11703170" cy="6547450"/>
              </a:xfrm>
              <a:prstGeom prst="roundRect">
                <a:avLst>
                  <a:gd name="adj" fmla="val 5598"/>
                </a:avLst>
              </a:prstGeom>
              <a:noFill/>
              <a:ln w="28575">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sp>
          <p:nvSpPr>
            <p:cNvPr id="2" name="Rechteck 1">
              <a:extLst>
                <a:ext uri="{FF2B5EF4-FFF2-40B4-BE49-F238E27FC236}">
                  <a16:creationId xmlns:a16="http://schemas.microsoft.com/office/drawing/2014/main" id="{C2D90E04-865A-BD4A-8699-9F6610E47545}"/>
                </a:ext>
              </a:extLst>
            </p:cNvPr>
            <p:cNvSpPr/>
            <p:nvPr userDrawn="1"/>
          </p:nvSpPr>
          <p:spPr>
            <a:xfrm>
              <a:off x="6073140" y="1955500"/>
              <a:ext cx="45719" cy="474722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sp>
        <p:nvSpPr>
          <p:cNvPr id="13" name="Textplatzhalter 12">
            <a:extLst>
              <a:ext uri="{FF2B5EF4-FFF2-40B4-BE49-F238E27FC236}">
                <a16:creationId xmlns:a16="http://schemas.microsoft.com/office/drawing/2014/main" id="{6637B21C-F61E-19EC-587F-B40A6C4ECE68}"/>
              </a:ext>
            </a:extLst>
          </p:cNvPr>
          <p:cNvSpPr>
            <a:spLocks noGrp="1"/>
          </p:cNvSpPr>
          <p:nvPr>
            <p:ph type="body" sz="quarter" idx="10"/>
          </p:nvPr>
        </p:nvSpPr>
        <p:spPr>
          <a:xfrm>
            <a:off x="484955" y="2295482"/>
            <a:ext cx="5255631" cy="4067259"/>
          </a:xfrm>
          <a:prstGeom prst="rect">
            <a:avLst/>
          </a:prstGeom>
        </p:spPr>
        <p:txBody>
          <a:bodyPr/>
          <a:lstStyle>
            <a:lvl1pPr>
              <a:buNone/>
              <a:defRPr>
                <a:latin typeface="ABeeZee" pitchFamily="2" charset="0"/>
              </a:defRPr>
            </a:lvl1pPr>
          </a:lstStyle>
          <a:p>
            <a:pPr lvl="0"/>
            <a:endParaRPr lang="de-DE" dirty="0"/>
          </a:p>
        </p:txBody>
      </p:sp>
      <p:sp>
        <p:nvSpPr>
          <p:cNvPr id="14" name="Textplatzhalter 12">
            <a:extLst>
              <a:ext uri="{FF2B5EF4-FFF2-40B4-BE49-F238E27FC236}">
                <a16:creationId xmlns:a16="http://schemas.microsoft.com/office/drawing/2014/main" id="{4BDB1E6F-8123-3AC1-708A-12BCF72F746C}"/>
              </a:ext>
            </a:extLst>
          </p:cNvPr>
          <p:cNvSpPr>
            <a:spLocks noGrp="1"/>
          </p:cNvSpPr>
          <p:nvPr>
            <p:ph type="body" sz="quarter" idx="11"/>
          </p:nvPr>
        </p:nvSpPr>
        <p:spPr>
          <a:xfrm>
            <a:off x="6451414" y="2295482"/>
            <a:ext cx="5255631" cy="4067259"/>
          </a:xfrm>
          <a:prstGeom prst="rect">
            <a:avLst/>
          </a:prstGeom>
        </p:spPr>
        <p:txBody>
          <a:bodyPr/>
          <a:lstStyle>
            <a:lvl1pPr>
              <a:buNone/>
              <a:defRPr>
                <a:latin typeface="ABeeZee" pitchFamily="2" charset="0"/>
              </a:defRPr>
            </a:lvl1pPr>
          </a:lstStyle>
          <a:p>
            <a:pPr lvl="0"/>
            <a:endParaRPr lang="de-DE" dirty="0"/>
          </a:p>
        </p:txBody>
      </p:sp>
      <p:sp>
        <p:nvSpPr>
          <p:cNvPr id="15" name="Textplatzhalter 9">
            <a:extLst>
              <a:ext uri="{FF2B5EF4-FFF2-40B4-BE49-F238E27FC236}">
                <a16:creationId xmlns:a16="http://schemas.microsoft.com/office/drawing/2014/main" id="{6718407F-E7EE-6F05-1D39-827E7053DF3F}"/>
              </a:ext>
            </a:extLst>
          </p:cNvPr>
          <p:cNvSpPr>
            <a:spLocks noGrp="1"/>
          </p:cNvSpPr>
          <p:nvPr>
            <p:ph type="body" sz="quarter" idx="12"/>
          </p:nvPr>
        </p:nvSpPr>
        <p:spPr>
          <a:xfrm>
            <a:off x="152400" y="755890"/>
            <a:ext cx="11887200" cy="1200150"/>
          </a:xfrm>
          <a:prstGeom prst="rect">
            <a:avLst/>
          </a:prstGeom>
        </p:spPr>
        <p:txBody>
          <a:bodyPr anchor="ctr"/>
          <a:lstStyle>
            <a:lvl1pPr algn="ctr">
              <a:buNone/>
              <a:defRPr sz="3200">
                <a:latin typeface="ABeeZee" pitchFamily="2" charset="0"/>
              </a:defRPr>
            </a:lvl1pPr>
          </a:lstStyle>
          <a:p>
            <a:pPr lvl="0"/>
            <a:endParaRPr lang="de-DE" dirty="0"/>
          </a:p>
        </p:txBody>
      </p:sp>
    </p:spTree>
    <p:extLst>
      <p:ext uri="{BB962C8B-B14F-4D97-AF65-F5344CB8AC3E}">
        <p14:creationId xmlns:p14="http://schemas.microsoft.com/office/powerpoint/2010/main" val="7735379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Wortspeicherkarte - V4 (Gegenüberstellung)">
    <p:spTree>
      <p:nvGrpSpPr>
        <p:cNvPr id="1" name=""/>
        <p:cNvGrpSpPr/>
        <p:nvPr/>
      </p:nvGrpSpPr>
      <p:grpSpPr>
        <a:xfrm>
          <a:off x="0" y="0"/>
          <a:ext cx="0" cy="0"/>
          <a:chOff x="0" y="0"/>
          <a:chExt cx="0" cy="0"/>
        </a:xfrm>
      </p:grpSpPr>
      <p:grpSp>
        <p:nvGrpSpPr>
          <p:cNvPr id="11" name="Gruppieren 10">
            <a:extLst>
              <a:ext uri="{FF2B5EF4-FFF2-40B4-BE49-F238E27FC236}">
                <a16:creationId xmlns:a16="http://schemas.microsoft.com/office/drawing/2014/main" id="{BE059F22-01E1-D3B3-D4AC-33328FB54A57}"/>
              </a:ext>
            </a:extLst>
          </p:cNvPr>
          <p:cNvGrpSpPr/>
          <p:nvPr userDrawn="1"/>
        </p:nvGrpSpPr>
        <p:grpSpPr>
          <a:xfrm>
            <a:off x="152400" y="155275"/>
            <a:ext cx="11887200" cy="6547450"/>
            <a:chOff x="152400" y="155275"/>
            <a:chExt cx="11887200" cy="6547450"/>
          </a:xfrm>
        </p:grpSpPr>
        <p:grpSp>
          <p:nvGrpSpPr>
            <p:cNvPr id="6" name="Gruppieren 5">
              <a:extLst>
                <a:ext uri="{FF2B5EF4-FFF2-40B4-BE49-F238E27FC236}">
                  <a16:creationId xmlns:a16="http://schemas.microsoft.com/office/drawing/2014/main" id="{3A228036-DE36-5202-D312-19BD162D36D6}"/>
                </a:ext>
              </a:extLst>
            </p:cNvPr>
            <p:cNvGrpSpPr/>
            <p:nvPr userDrawn="1"/>
          </p:nvGrpSpPr>
          <p:grpSpPr>
            <a:xfrm>
              <a:off x="152400" y="155275"/>
              <a:ext cx="11887200" cy="6547450"/>
              <a:chOff x="244415" y="155275"/>
              <a:chExt cx="11703170" cy="6547450"/>
            </a:xfrm>
          </p:grpSpPr>
          <p:sp>
            <p:nvSpPr>
              <p:cNvPr id="3" name="Rechteck: abgerundete Ecken 2">
                <a:extLst>
                  <a:ext uri="{FF2B5EF4-FFF2-40B4-BE49-F238E27FC236}">
                    <a16:creationId xmlns:a16="http://schemas.microsoft.com/office/drawing/2014/main" id="{6A34138F-7672-DFC6-C759-95DD80F2405A}"/>
                  </a:ext>
                </a:extLst>
              </p:cNvPr>
              <p:cNvSpPr/>
              <p:nvPr userDrawn="1"/>
            </p:nvSpPr>
            <p:spPr>
              <a:xfrm>
                <a:off x="244415" y="155275"/>
                <a:ext cx="11703170" cy="6547450"/>
              </a:xfrm>
              <a:prstGeom prst="roundRect">
                <a:avLst>
                  <a:gd name="adj" fmla="val 5598"/>
                </a:avLst>
              </a:prstGeom>
              <a:solidFill>
                <a:srgbClr val="EAEAE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4" name="Rechteck 3">
                <a:extLst>
                  <a:ext uri="{FF2B5EF4-FFF2-40B4-BE49-F238E27FC236}">
                    <a16:creationId xmlns:a16="http://schemas.microsoft.com/office/drawing/2014/main" id="{37CF37C1-761F-B709-AA0C-8674711101AC}"/>
                  </a:ext>
                </a:extLst>
              </p:cNvPr>
              <p:cNvSpPr/>
              <p:nvPr userDrawn="1"/>
            </p:nvSpPr>
            <p:spPr>
              <a:xfrm>
                <a:off x="244415" y="756429"/>
                <a:ext cx="11703170" cy="1199071"/>
              </a:xfrm>
              <a:prstGeom prst="rect">
                <a:avLst/>
              </a:prstGeom>
              <a:solidFill>
                <a:srgbClr val="C5DD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dirty="0">
                  <a:solidFill>
                    <a:schemeClr val="tx1"/>
                  </a:solidFill>
                  <a:latin typeface="ABeeZee" pitchFamily="2" charset="0"/>
                </a:endParaRPr>
              </a:p>
            </p:txBody>
          </p:sp>
          <p:sp>
            <p:nvSpPr>
              <p:cNvPr id="5" name="Rechteck: abgerundete Ecken 4">
                <a:extLst>
                  <a:ext uri="{FF2B5EF4-FFF2-40B4-BE49-F238E27FC236}">
                    <a16:creationId xmlns:a16="http://schemas.microsoft.com/office/drawing/2014/main" id="{A60D9BFA-7638-FD5A-168B-42EE9BDF605C}"/>
                  </a:ext>
                </a:extLst>
              </p:cNvPr>
              <p:cNvSpPr/>
              <p:nvPr userDrawn="1"/>
            </p:nvSpPr>
            <p:spPr>
              <a:xfrm>
                <a:off x="244415" y="155275"/>
                <a:ext cx="11703170" cy="6547450"/>
              </a:xfrm>
              <a:prstGeom prst="roundRect">
                <a:avLst>
                  <a:gd name="adj" fmla="val 5598"/>
                </a:avLst>
              </a:prstGeom>
              <a:noFill/>
              <a:ln w="28575">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sp>
          <p:nvSpPr>
            <p:cNvPr id="2" name="Rechteck 1">
              <a:extLst>
                <a:ext uri="{FF2B5EF4-FFF2-40B4-BE49-F238E27FC236}">
                  <a16:creationId xmlns:a16="http://schemas.microsoft.com/office/drawing/2014/main" id="{C2D90E04-865A-BD4A-8699-9F6610E47545}"/>
                </a:ext>
              </a:extLst>
            </p:cNvPr>
            <p:cNvSpPr/>
            <p:nvPr userDrawn="1"/>
          </p:nvSpPr>
          <p:spPr>
            <a:xfrm>
              <a:off x="6073140" y="1955500"/>
              <a:ext cx="45719" cy="4747225"/>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sp>
        <p:nvSpPr>
          <p:cNvPr id="13" name="Textplatzhalter 12">
            <a:extLst>
              <a:ext uri="{FF2B5EF4-FFF2-40B4-BE49-F238E27FC236}">
                <a16:creationId xmlns:a16="http://schemas.microsoft.com/office/drawing/2014/main" id="{6637B21C-F61E-19EC-587F-B40A6C4ECE68}"/>
              </a:ext>
            </a:extLst>
          </p:cNvPr>
          <p:cNvSpPr>
            <a:spLocks noGrp="1"/>
          </p:cNvSpPr>
          <p:nvPr>
            <p:ph type="body" sz="quarter" idx="10"/>
          </p:nvPr>
        </p:nvSpPr>
        <p:spPr>
          <a:xfrm>
            <a:off x="484955" y="2295482"/>
            <a:ext cx="5255631" cy="4067259"/>
          </a:xfrm>
          <a:prstGeom prst="rect">
            <a:avLst/>
          </a:prstGeom>
        </p:spPr>
        <p:txBody>
          <a:bodyPr/>
          <a:lstStyle>
            <a:lvl1pPr>
              <a:buNone/>
              <a:defRPr>
                <a:latin typeface="ABeeZee" pitchFamily="2" charset="0"/>
              </a:defRPr>
            </a:lvl1pPr>
          </a:lstStyle>
          <a:p>
            <a:pPr lvl="0"/>
            <a:endParaRPr lang="de-DE" dirty="0"/>
          </a:p>
        </p:txBody>
      </p:sp>
      <p:sp>
        <p:nvSpPr>
          <p:cNvPr id="14" name="Textplatzhalter 12">
            <a:extLst>
              <a:ext uri="{FF2B5EF4-FFF2-40B4-BE49-F238E27FC236}">
                <a16:creationId xmlns:a16="http://schemas.microsoft.com/office/drawing/2014/main" id="{4BDB1E6F-8123-3AC1-708A-12BCF72F746C}"/>
              </a:ext>
            </a:extLst>
          </p:cNvPr>
          <p:cNvSpPr>
            <a:spLocks noGrp="1"/>
          </p:cNvSpPr>
          <p:nvPr>
            <p:ph type="body" sz="quarter" idx="11"/>
          </p:nvPr>
        </p:nvSpPr>
        <p:spPr>
          <a:xfrm>
            <a:off x="6451414" y="2295482"/>
            <a:ext cx="5255631" cy="4067259"/>
          </a:xfrm>
          <a:prstGeom prst="rect">
            <a:avLst/>
          </a:prstGeom>
        </p:spPr>
        <p:txBody>
          <a:bodyPr/>
          <a:lstStyle>
            <a:lvl1pPr>
              <a:buNone/>
              <a:defRPr>
                <a:latin typeface="ABeeZee" pitchFamily="2" charset="0"/>
              </a:defRPr>
            </a:lvl1pPr>
          </a:lstStyle>
          <a:p>
            <a:pPr lvl="0"/>
            <a:endParaRPr lang="de-DE" dirty="0"/>
          </a:p>
        </p:txBody>
      </p:sp>
      <p:sp>
        <p:nvSpPr>
          <p:cNvPr id="15" name="Textplatzhalter 9">
            <a:extLst>
              <a:ext uri="{FF2B5EF4-FFF2-40B4-BE49-F238E27FC236}">
                <a16:creationId xmlns:a16="http://schemas.microsoft.com/office/drawing/2014/main" id="{6718407F-E7EE-6F05-1D39-827E7053DF3F}"/>
              </a:ext>
            </a:extLst>
          </p:cNvPr>
          <p:cNvSpPr>
            <a:spLocks noGrp="1"/>
          </p:cNvSpPr>
          <p:nvPr>
            <p:ph type="body" sz="quarter" idx="12"/>
          </p:nvPr>
        </p:nvSpPr>
        <p:spPr>
          <a:xfrm>
            <a:off x="152400" y="755650"/>
            <a:ext cx="11887200" cy="1200150"/>
          </a:xfrm>
          <a:prstGeom prst="rect">
            <a:avLst/>
          </a:prstGeom>
        </p:spPr>
        <p:txBody>
          <a:bodyPr anchor="ctr"/>
          <a:lstStyle>
            <a:lvl1pPr algn="ctr">
              <a:buNone/>
              <a:defRPr sz="3200">
                <a:latin typeface="ABeeZee" pitchFamily="2" charset="0"/>
              </a:defRPr>
            </a:lvl1pPr>
          </a:lstStyle>
          <a:p>
            <a:pPr lvl="0"/>
            <a:endParaRPr lang="de-DE" dirty="0"/>
          </a:p>
        </p:txBody>
      </p:sp>
    </p:spTree>
    <p:extLst>
      <p:ext uri="{BB962C8B-B14F-4D97-AF65-F5344CB8AC3E}">
        <p14:creationId xmlns:p14="http://schemas.microsoft.com/office/powerpoint/2010/main" val="37817238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Wortspeicherkarte Männlich - V1">
    <p:spTree>
      <p:nvGrpSpPr>
        <p:cNvPr id="1" name=""/>
        <p:cNvGrpSpPr/>
        <p:nvPr/>
      </p:nvGrpSpPr>
      <p:grpSpPr>
        <a:xfrm>
          <a:off x="0" y="0"/>
          <a:ext cx="0" cy="0"/>
          <a:chOff x="0" y="0"/>
          <a:chExt cx="0" cy="0"/>
        </a:xfrm>
      </p:grpSpPr>
      <p:grpSp>
        <p:nvGrpSpPr>
          <p:cNvPr id="20" name="Gruppieren 19">
            <a:extLst>
              <a:ext uri="{FF2B5EF4-FFF2-40B4-BE49-F238E27FC236}">
                <a16:creationId xmlns:a16="http://schemas.microsoft.com/office/drawing/2014/main" id="{CA744587-5715-9689-5EB2-E11D6A61CC8F}"/>
              </a:ext>
            </a:extLst>
          </p:cNvPr>
          <p:cNvGrpSpPr/>
          <p:nvPr userDrawn="1"/>
        </p:nvGrpSpPr>
        <p:grpSpPr>
          <a:xfrm>
            <a:off x="152400" y="155275"/>
            <a:ext cx="11887200" cy="7422350"/>
            <a:chOff x="152400" y="155275"/>
            <a:chExt cx="11887200" cy="7422350"/>
          </a:xfrm>
        </p:grpSpPr>
        <p:sp>
          <p:nvSpPr>
            <p:cNvPr id="6" name="Rechteck: abgerundete Ecken 5">
              <a:extLst>
                <a:ext uri="{FF2B5EF4-FFF2-40B4-BE49-F238E27FC236}">
                  <a16:creationId xmlns:a16="http://schemas.microsoft.com/office/drawing/2014/main" id="{21AC1253-0B50-2361-FC6B-41B7759FDA73}"/>
                </a:ext>
              </a:extLst>
            </p:cNvPr>
            <p:cNvSpPr/>
            <p:nvPr userDrawn="1"/>
          </p:nvSpPr>
          <p:spPr>
            <a:xfrm>
              <a:off x="152400" y="155275"/>
              <a:ext cx="11887200" cy="5045375"/>
            </a:xfrm>
            <a:prstGeom prst="roundRect">
              <a:avLst>
                <a:gd name="adj" fmla="val 5598"/>
              </a:avLst>
            </a:prstGeom>
            <a:solidFill>
              <a:srgbClr val="EAEAE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7" name="Rechteck 6">
              <a:extLst>
                <a:ext uri="{FF2B5EF4-FFF2-40B4-BE49-F238E27FC236}">
                  <a16:creationId xmlns:a16="http://schemas.microsoft.com/office/drawing/2014/main" id="{EA2BDBF9-723D-8B98-6B2E-03BB067634BE}"/>
                </a:ext>
              </a:extLst>
            </p:cNvPr>
            <p:cNvSpPr/>
            <p:nvPr userDrawn="1"/>
          </p:nvSpPr>
          <p:spPr>
            <a:xfrm>
              <a:off x="152400" y="756429"/>
              <a:ext cx="11887200" cy="1199071"/>
            </a:xfrm>
            <a:prstGeom prst="rect">
              <a:avLst/>
            </a:prstGeom>
            <a:solidFill>
              <a:srgbClr val="004C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dirty="0">
                <a:solidFill>
                  <a:schemeClr val="tx1"/>
                </a:solidFill>
                <a:latin typeface="ABeeZee" pitchFamily="2" charset="0"/>
              </a:endParaRPr>
            </a:p>
          </p:txBody>
        </p:sp>
        <p:sp>
          <p:nvSpPr>
            <p:cNvPr id="8" name="Rechteck: abgerundete Ecken 7">
              <a:extLst>
                <a:ext uri="{FF2B5EF4-FFF2-40B4-BE49-F238E27FC236}">
                  <a16:creationId xmlns:a16="http://schemas.microsoft.com/office/drawing/2014/main" id="{431CFC78-1086-84CD-23C6-A3E699231F4B}"/>
                </a:ext>
              </a:extLst>
            </p:cNvPr>
            <p:cNvSpPr/>
            <p:nvPr userDrawn="1"/>
          </p:nvSpPr>
          <p:spPr>
            <a:xfrm>
              <a:off x="152400" y="155275"/>
              <a:ext cx="11887200" cy="5045375"/>
            </a:xfrm>
            <a:prstGeom prst="roundRect">
              <a:avLst>
                <a:gd name="adj" fmla="val 5598"/>
              </a:avLst>
            </a:prstGeom>
            <a:noFill/>
            <a:ln w="28575">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13" name="Grafik 12" descr="Puzzle mit einfarbiger Füllung">
              <a:extLst>
                <a:ext uri="{FF2B5EF4-FFF2-40B4-BE49-F238E27FC236}">
                  <a16:creationId xmlns:a16="http://schemas.microsoft.com/office/drawing/2014/main" id="{B7F5DB2C-FCD7-2652-A44E-63059C807DE3}"/>
                </a:ext>
              </a:extLst>
            </p:cNvPr>
            <p:cNvPicPr>
              <a:picLocks noChangeAspect="1"/>
            </p:cNvPicPr>
            <p:nvPr userDrawn="1"/>
          </p:nvPicPr>
          <p:blipFill>
            <a:blip r:embed="rId2">
              <a:extLst>
                <a:ext uri="{96DAC541-7B7A-43D3-8B79-37D633B846F1}">
                  <asvg:svgBlip xmlns:asvg="http://schemas.microsoft.com/office/drawing/2016/SVG/main" r:embed="rId3"/>
                </a:ext>
              </a:extLst>
            </a:blip>
            <a:srcRect t="49712" r="50287"/>
            <a:stretch>
              <a:fillRect/>
            </a:stretch>
          </p:blipFill>
          <p:spPr>
            <a:xfrm rot="18900000">
              <a:off x="4469786" y="4287593"/>
              <a:ext cx="3252427" cy="3290032"/>
            </a:xfrm>
            <a:prstGeom prst="rect">
              <a:avLst/>
            </a:prstGeom>
          </p:spPr>
        </p:pic>
      </p:grpSp>
      <p:sp>
        <p:nvSpPr>
          <p:cNvPr id="2" name="Textplatzhalter 9">
            <a:extLst>
              <a:ext uri="{FF2B5EF4-FFF2-40B4-BE49-F238E27FC236}">
                <a16:creationId xmlns:a16="http://schemas.microsoft.com/office/drawing/2014/main" id="{4CD3CC8D-ED10-FBCC-ED9C-C9B0C50CC1D0}"/>
              </a:ext>
            </a:extLst>
          </p:cNvPr>
          <p:cNvSpPr>
            <a:spLocks noGrp="1"/>
          </p:cNvSpPr>
          <p:nvPr>
            <p:ph type="body" sz="quarter" idx="10"/>
          </p:nvPr>
        </p:nvSpPr>
        <p:spPr>
          <a:xfrm>
            <a:off x="152400" y="755650"/>
            <a:ext cx="11887200" cy="1200150"/>
          </a:xfrm>
          <a:prstGeom prst="rect">
            <a:avLst/>
          </a:prstGeom>
        </p:spPr>
        <p:txBody>
          <a:bodyPr anchor="ctr"/>
          <a:lstStyle>
            <a:lvl1pPr algn="ctr">
              <a:buNone/>
              <a:defRPr sz="3200">
                <a:latin typeface="ABeeZee" pitchFamily="2" charset="0"/>
              </a:defRPr>
            </a:lvl1pPr>
          </a:lstStyle>
          <a:p>
            <a:pPr lvl="0"/>
            <a:endParaRPr lang="de-DE" dirty="0"/>
          </a:p>
        </p:txBody>
      </p:sp>
      <p:sp>
        <p:nvSpPr>
          <p:cNvPr id="3" name="Textplatzhalter 12">
            <a:extLst>
              <a:ext uri="{FF2B5EF4-FFF2-40B4-BE49-F238E27FC236}">
                <a16:creationId xmlns:a16="http://schemas.microsoft.com/office/drawing/2014/main" id="{816A1211-D7B4-B588-8101-F527E0693243}"/>
              </a:ext>
            </a:extLst>
          </p:cNvPr>
          <p:cNvSpPr>
            <a:spLocks noGrp="1"/>
          </p:cNvSpPr>
          <p:nvPr>
            <p:ph type="body" sz="quarter" idx="12"/>
          </p:nvPr>
        </p:nvSpPr>
        <p:spPr>
          <a:xfrm>
            <a:off x="484955" y="2295482"/>
            <a:ext cx="11210656" cy="2606719"/>
          </a:xfrm>
          <a:prstGeom prst="rect">
            <a:avLst/>
          </a:prstGeom>
        </p:spPr>
        <p:txBody>
          <a:bodyPr/>
          <a:lstStyle>
            <a:lvl1pPr>
              <a:buNone/>
              <a:defRPr>
                <a:latin typeface="ABeeZee" pitchFamily="2" charset="0"/>
              </a:defRPr>
            </a:lvl1pPr>
          </a:lstStyle>
          <a:p>
            <a:pPr lvl="0"/>
            <a:endParaRPr lang="de-DE" dirty="0"/>
          </a:p>
        </p:txBody>
      </p:sp>
    </p:spTree>
    <p:extLst>
      <p:ext uri="{BB962C8B-B14F-4D97-AF65-F5344CB8AC3E}">
        <p14:creationId xmlns:p14="http://schemas.microsoft.com/office/powerpoint/2010/main" val="27697404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Wortspeicherkarte Männlich - V2">
    <p:spTree>
      <p:nvGrpSpPr>
        <p:cNvPr id="1" name=""/>
        <p:cNvGrpSpPr/>
        <p:nvPr/>
      </p:nvGrpSpPr>
      <p:grpSpPr>
        <a:xfrm>
          <a:off x="0" y="0"/>
          <a:ext cx="0" cy="0"/>
          <a:chOff x="0" y="0"/>
          <a:chExt cx="0" cy="0"/>
        </a:xfrm>
      </p:grpSpPr>
      <p:grpSp>
        <p:nvGrpSpPr>
          <p:cNvPr id="20" name="Gruppieren 19">
            <a:extLst>
              <a:ext uri="{FF2B5EF4-FFF2-40B4-BE49-F238E27FC236}">
                <a16:creationId xmlns:a16="http://schemas.microsoft.com/office/drawing/2014/main" id="{CA744587-5715-9689-5EB2-E11D6A61CC8F}"/>
              </a:ext>
            </a:extLst>
          </p:cNvPr>
          <p:cNvGrpSpPr/>
          <p:nvPr userDrawn="1"/>
        </p:nvGrpSpPr>
        <p:grpSpPr>
          <a:xfrm>
            <a:off x="152400" y="155275"/>
            <a:ext cx="11887200" cy="7422350"/>
            <a:chOff x="152400" y="155275"/>
            <a:chExt cx="11887200" cy="7422350"/>
          </a:xfrm>
        </p:grpSpPr>
        <p:sp>
          <p:nvSpPr>
            <p:cNvPr id="6" name="Rechteck: abgerundete Ecken 5">
              <a:extLst>
                <a:ext uri="{FF2B5EF4-FFF2-40B4-BE49-F238E27FC236}">
                  <a16:creationId xmlns:a16="http://schemas.microsoft.com/office/drawing/2014/main" id="{21AC1253-0B50-2361-FC6B-41B7759FDA73}"/>
                </a:ext>
              </a:extLst>
            </p:cNvPr>
            <p:cNvSpPr/>
            <p:nvPr userDrawn="1"/>
          </p:nvSpPr>
          <p:spPr>
            <a:xfrm>
              <a:off x="152400" y="155275"/>
              <a:ext cx="11887200" cy="5045375"/>
            </a:xfrm>
            <a:prstGeom prst="roundRect">
              <a:avLst>
                <a:gd name="adj" fmla="val 5598"/>
              </a:avLst>
            </a:prstGeom>
            <a:solidFill>
              <a:srgbClr val="EAEAE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7" name="Rechteck 6">
              <a:extLst>
                <a:ext uri="{FF2B5EF4-FFF2-40B4-BE49-F238E27FC236}">
                  <a16:creationId xmlns:a16="http://schemas.microsoft.com/office/drawing/2014/main" id="{EA2BDBF9-723D-8B98-6B2E-03BB067634BE}"/>
                </a:ext>
              </a:extLst>
            </p:cNvPr>
            <p:cNvSpPr/>
            <p:nvPr userDrawn="1"/>
          </p:nvSpPr>
          <p:spPr>
            <a:xfrm>
              <a:off x="152400" y="756429"/>
              <a:ext cx="11887200" cy="1199071"/>
            </a:xfrm>
            <a:prstGeom prst="rect">
              <a:avLst/>
            </a:prstGeom>
            <a:solidFill>
              <a:srgbClr val="ABD7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dirty="0">
                <a:solidFill>
                  <a:schemeClr val="tx1"/>
                </a:solidFill>
                <a:latin typeface="ABeeZee" pitchFamily="2" charset="0"/>
              </a:endParaRPr>
            </a:p>
          </p:txBody>
        </p:sp>
        <p:sp>
          <p:nvSpPr>
            <p:cNvPr id="8" name="Rechteck: abgerundete Ecken 7">
              <a:extLst>
                <a:ext uri="{FF2B5EF4-FFF2-40B4-BE49-F238E27FC236}">
                  <a16:creationId xmlns:a16="http://schemas.microsoft.com/office/drawing/2014/main" id="{431CFC78-1086-84CD-23C6-A3E699231F4B}"/>
                </a:ext>
              </a:extLst>
            </p:cNvPr>
            <p:cNvSpPr/>
            <p:nvPr userDrawn="1"/>
          </p:nvSpPr>
          <p:spPr>
            <a:xfrm>
              <a:off x="152400" y="155275"/>
              <a:ext cx="11887200" cy="5045375"/>
            </a:xfrm>
            <a:prstGeom prst="roundRect">
              <a:avLst>
                <a:gd name="adj" fmla="val 5598"/>
              </a:avLst>
            </a:prstGeom>
            <a:noFill/>
            <a:ln w="28575">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13" name="Grafik 12" descr="Puzzle mit einfarbiger Füllung">
              <a:extLst>
                <a:ext uri="{FF2B5EF4-FFF2-40B4-BE49-F238E27FC236}">
                  <a16:creationId xmlns:a16="http://schemas.microsoft.com/office/drawing/2014/main" id="{B7F5DB2C-FCD7-2652-A44E-63059C807DE3}"/>
                </a:ext>
              </a:extLst>
            </p:cNvPr>
            <p:cNvPicPr>
              <a:picLocks noChangeAspect="1"/>
            </p:cNvPicPr>
            <p:nvPr userDrawn="1"/>
          </p:nvPicPr>
          <p:blipFill>
            <a:blip r:embed="rId2">
              <a:extLst>
                <a:ext uri="{96DAC541-7B7A-43D3-8B79-37D633B846F1}">
                  <asvg:svgBlip xmlns:asvg="http://schemas.microsoft.com/office/drawing/2016/SVG/main" r:embed="rId3"/>
                </a:ext>
              </a:extLst>
            </a:blip>
            <a:srcRect t="49712" r="50287"/>
            <a:stretch>
              <a:fillRect/>
            </a:stretch>
          </p:blipFill>
          <p:spPr>
            <a:xfrm rot="18900000">
              <a:off x="4469786" y="4287593"/>
              <a:ext cx="3252427" cy="3290032"/>
            </a:xfrm>
            <a:prstGeom prst="rect">
              <a:avLst/>
            </a:prstGeom>
          </p:spPr>
        </p:pic>
      </p:grpSp>
      <p:sp>
        <p:nvSpPr>
          <p:cNvPr id="12" name="Textplatzhalter 12">
            <a:extLst>
              <a:ext uri="{FF2B5EF4-FFF2-40B4-BE49-F238E27FC236}">
                <a16:creationId xmlns:a16="http://schemas.microsoft.com/office/drawing/2014/main" id="{46E333AE-7E88-BD1D-48ED-17D054A54D9A}"/>
              </a:ext>
            </a:extLst>
          </p:cNvPr>
          <p:cNvSpPr>
            <a:spLocks noGrp="1"/>
          </p:cNvSpPr>
          <p:nvPr>
            <p:ph type="body" sz="quarter" idx="12"/>
          </p:nvPr>
        </p:nvSpPr>
        <p:spPr>
          <a:xfrm>
            <a:off x="484955" y="2295482"/>
            <a:ext cx="11210656" cy="2606719"/>
          </a:xfrm>
          <a:prstGeom prst="rect">
            <a:avLst/>
          </a:prstGeom>
        </p:spPr>
        <p:txBody>
          <a:bodyPr/>
          <a:lstStyle>
            <a:lvl1pPr>
              <a:buNone/>
              <a:defRPr>
                <a:latin typeface="ABeeZee" pitchFamily="2" charset="0"/>
              </a:defRPr>
            </a:lvl1pPr>
          </a:lstStyle>
          <a:p>
            <a:pPr lvl="0"/>
            <a:endParaRPr lang="de-DE" dirty="0"/>
          </a:p>
        </p:txBody>
      </p:sp>
      <p:sp>
        <p:nvSpPr>
          <p:cNvPr id="2" name="Textplatzhalter 9">
            <a:extLst>
              <a:ext uri="{FF2B5EF4-FFF2-40B4-BE49-F238E27FC236}">
                <a16:creationId xmlns:a16="http://schemas.microsoft.com/office/drawing/2014/main" id="{5A8A505C-0E71-A707-4FDE-948BC2D60C04}"/>
              </a:ext>
            </a:extLst>
          </p:cNvPr>
          <p:cNvSpPr>
            <a:spLocks noGrp="1"/>
          </p:cNvSpPr>
          <p:nvPr>
            <p:ph type="body" sz="quarter" idx="10"/>
          </p:nvPr>
        </p:nvSpPr>
        <p:spPr>
          <a:xfrm>
            <a:off x="152400" y="755650"/>
            <a:ext cx="11887200" cy="1200150"/>
          </a:xfrm>
          <a:prstGeom prst="rect">
            <a:avLst/>
          </a:prstGeom>
        </p:spPr>
        <p:txBody>
          <a:bodyPr anchor="ctr"/>
          <a:lstStyle>
            <a:lvl1pPr algn="ctr">
              <a:buNone/>
              <a:defRPr sz="3200">
                <a:latin typeface="ABeeZee" pitchFamily="2" charset="0"/>
              </a:defRPr>
            </a:lvl1pPr>
          </a:lstStyle>
          <a:p>
            <a:pPr lvl="0"/>
            <a:endParaRPr lang="de-DE" dirty="0"/>
          </a:p>
        </p:txBody>
      </p:sp>
    </p:spTree>
    <p:extLst>
      <p:ext uri="{BB962C8B-B14F-4D97-AF65-F5344CB8AC3E}">
        <p14:creationId xmlns:p14="http://schemas.microsoft.com/office/powerpoint/2010/main" val="16719255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Wortspeicherkarte Männlich - V3 (Pfeil)">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393C6E7E-87F5-4796-8C64-738E837BEE3F}"/>
              </a:ext>
            </a:extLst>
          </p:cNvPr>
          <p:cNvGrpSpPr/>
          <p:nvPr userDrawn="1"/>
        </p:nvGrpSpPr>
        <p:grpSpPr>
          <a:xfrm>
            <a:off x="152400" y="155275"/>
            <a:ext cx="11887200" cy="6676293"/>
            <a:chOff x="152400" y="155275"/>
            <a:chExt cx="11887200" cy="6676293"/>
          </a:xfrm>
        </p:grpSpPr>
        <p:sp>
          <p:nvSpPr>
            <p:cNvPr id="2" name="Pfeil: nach unten 1">
              <a:extLst>
                <a:ext uri="{FF2B5EF4-FFF2-40B4-BE49-F238E27FC236}">
                  <a16:creationId xmlns:a16="http://schemas.microsoft.com/office/drawing/2014/main" id="{67CCDEE8-A0D5-ACEB-019A-B8514E673876}"/>
                </a:ext>
              </a:extLst>
            </p:cNvPr>
            <p:cNvSpPr/>
            <p:nvPr userDrawn="1"/>
          </p:nvSpPr>
          <p:spPr>
            <a:xfrm>
              <a:off x="5340350" y="5200650"/>
              <a:ext cx="1511300" cy="1630918"/>
            </a:xfrm>
            <a:prstGeom prst="downArrow">
              <a:avLst/>
            </a:prstGeom>
            <a:solidFill>
              <a:srgbClr val="EAEAEA"/>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6" name="Rechteck: abgerundete Ecken 5">
              <a:extLst>
                <a:ext uri="{FF2B5EF4-FFF2-40B4-BE49-F238E27FC236}">
                  <a16:creationId xmlns:a16="http://schemas.microsoft.com/office/drawing/2014/main" id="{21AC1253-0B50-2361-FC6B-41B7759FDA73}"/>
                </a:ext>
              </a:extLst>
            </p:cNvPr>
            <p:cNvSpPr/>
            <p:nvPr userDrawn="1"/>
          </p:nvSpPr>
          <p:spPr>
            <a:xfrm>
              <a:off x="152400" y="155275"/>
              <a:ext cx="11887200" cy="5045375"/>
            </a:xfrm>
            <a:prstGeom prst="roundRect">
              <a:avLst>
                <a:gd name="adj" fmla="val 5598"/>
              </a:avLst>
            </a:prstGeom>
            <a:solidFill>
              <a:srgbClr val="EAEAE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7" name="Rechteck 6">
              <a:extLst>
                <a:ext uri="{FF2B5EF4-FFF2-40B4-BE49-F238E27FC236}">
                  <a16:creationId xmlns:a16="http://schemas.microsoft.com/office/drawing/2014/main" id="{EA2BDBF9-723D-8B98-6B2E-03BB067634BE}"/>
                </a:ext>
              </a:extLst>
            </p:cNvPr>
            <p:cNvSpPr/>
            <p:nvPr userDrawn="1"/>
          </p:nvSpPr>
          <p:spPr>
            <a:xfrm>
              <a:off x="152400" y="756429"/>
              <a:ext cx="11887200" cy="1199071"/>
            </a:xfrm>
            <a:prstGeom prst="rect">
              <a:avLst/>
            </a:prstGeom>
            <a:solidFill>
              <a:srgbClr val="004C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dirty="0">
                <a:solidFill>
                  <a:schemeClr val="tx1"/>
                </a:solidFill>
                <a:latin typeface="ABeeZee" pitchFamily="2" charset="0"/>
              </a:endParaRPr>
            </a:p>
          </p:txBody>
        </p:sp>
        <p:sp>
          <p:nvSpPr>
            <p:cNvPr id="8" name="Rechteck: abgerundete Ecken 7">
              <a:extLst>
                <a:ext uri="{FF2B5EF4-FFF2-40B4-BE49-F238E27FC236}">
                  <a16:creationId xmlns:a16="http://schemas.microsoft.com/office/drawing/2014/main" id="{431CFC78-1086-84CD-23C6-A3E699231F4B}"/>
                </a:ext>
              </a:extLst>
            </p:cNvPr>
            <p:cNvSpPr/>
            <p:nvPr userDrawn="1"/>
          </p:nvSpPr>
          <p:spPr>
            <a:xfrm>
              <a:off x="152400" y="155275"/>
              <a:ext cx="11887200" cy="5045375"/>
            </a:xfrm>
            <a:prstGeom prst="roundRect">
              <a:avLst>
                <a:gd name="adj" fmla="val 5598"/>
              </a:avLst>
            </a:prstGeom>
            <a:noFill/>
            <a:ln w="28575">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3" name="Rechteck 2">
              <a:extLst>
                <a:ext uri="{FF2B5EF4-FFF2-40B4-BE49-F238E27FC236}">
                  <a16:creationId xmlns:a16="http://schemas.microsoft.com/office/drawing/2014/main" id="{43246273-C136-5056-18CA-2258DD180C35}"/>
                </a:ext>
              </a:extLst>
            </p:cNvPr>
            <p:cNvSpPr/>
            <p:nvPr userDrawn="1"/>
          </p:nvSpPr>
          <p:spPr>
            <a:xfrm>
              <a:off x="5734050" y="5094208"/>
              <a:ext cx="723900" cy="369332"/>
            </a:xfrm>
            <a:prstGeom prst="rect">
              <a:avLst/>
            </a:prstGeom>
            <a:solidFill>
              <a:srgbClr val="EAEA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sp>
        <p:nvSpPr>
          <p:cNvPr id="9" name="Textplatzhalter 9">
            <a:extLst>
              <a:ext uri="{FF2B5EF4-FFF2-40B4-BE49-F238E27FC236}">
                <a16:creationId xmlns:a16="http://schemas.microsoft.com/office/drawing/2014/main" id="{209D1D7C-9303-9681-2969-E0325B04ED8E}"/>
              </a:ext>
            </a:extLst>
          </p:cNvPr>
          <p:cNvSpPr>
            <a:spLocks noGrp="1"/>
          </p:cNvSpPr>
          <p:nvPr>
            <p:ph type="body" sz="quarter" idx="10"/>
          </p:nvPr>
        </p:nvSpPr>
        <p:spPr>
          <a:xfrm>
            <a:off x="152400" y="769128"/>
            <a:ext cx="11887200" cy="1200150"/>
          </a:xfrm>
          <a:prstGeom prst="rect">
            <a:avLst/>
          </a:prstGeom>
        </p:spPr>
        <p:txBody>
          <a:bodyPr anchor="ctr"/>
          <a:lstStyle>
            <a:lvl1pPr algn="ctr">
              <a:buNone/>
              <a:defRPr sz="3200">
                <a:latin typeface="ABeeZee" pitchFamily="2" charset="0"/>
              </a:defRPr>
            </a:lvl1pPr>
          </a:lstStyle>
          <a:p>
            <a:pPr lvl="0"/>
            <a:endParaRPr lang="de-DE" dirty="0"/>
          </a:p>
        </p:txBody>
      </p:sp>
      <p:sp>
        <p:nvSpPr>
          <p:cNvPr id="11" name="Textplatzhalter 12">
            <a:extLst>
              <a:ext uri="{FF2B5EF4-FFF2-40B4-BE49-F238E27FC236}">
                <a16:creationId xmlns:a16="http://schemas.microsoft.com/office/drawing/2014/main" id="{5C8E0517-2738-4643-2EE4-860B6D02D86A}"/>
              </a:ext>
            </a:extLst>
          </p:cNvPr>
          <p:cNvSpPr>
            <a:spLocks noGrp="1"/>
          </p:cNvSpPr>
          <p:nvPr>
            <p:ph type="body" sz="quarter" idx="12"/>
          </p:nvPr>
        </p:nvSpPr>
        <p:spPr>
          <a:xfrm>
            <a:off x="484955" y="2295482"/>
            <a:ext cx="11210656" cy="2606719"/>
          </a:xfrm>
          <a:prstGeom prst="rect">
            <a:avLst/>
          </a:prstGeom>
        </p:spPr>
        <p:txBody>
          <a:bodyPr/>
          <a:lstStyle>
            <a:lvl1pPr>
              <a:buNone/>
              <a:defRPr>
                <a:latin typeface="ABeeZee" pitchFamily="2" charset="0"/>
              </a:defRPr>
            </a:lvl1pPr>
          </a:lstStyle>
          <a:p>
            <a:pPr lvl="0"/>
            <a:endParaRPr lang="de-DE" dirty="0"/>
          </a:p>
        </p:txBody>
      </p:sp>
    </p:spTree>
    <p:extLst>
      <p:ext uri="{BB962C8B-B14F-4D97-AF65-F5344CB8AC3E}">
        <p14:creationId xmlns:p14="http://schemas.microsoft.com/office/powerpoint/2010/main" val="36258517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Wortspeicherkarte Männlich - V4 (Pfeil)">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393C6E7E-87F5-4796-8C64-738E837BEE3F}"/>
              </a:ext>
            </a:extLst>
          </p:cNvPr>
          <p:cNvGrpSpPr/>
          <p:nvPr userDrawn="1"/>
        </p:nvGrpSpPr>
        <p:grpSpPr>
          <a:xfrm>
            <a:off x="152400" y="155275"/>
            <a:ext cx="11887200" cy="6676293"/>
            <a:chOff x="152400" y="155275"/>
            <a:chExt cx="11887200" cy="6676293"/>
          </a:xfrm>
        </p:grpSpPr>
        <p:sp>
          <p:nvSpPr>
            <p:cNvPr id="2" name="Pfeil: nach unten 1">
              <a:extLst>
                <a:ext uri="{FF2B5EF4-FFF2-40B4-BE49-F238E27FC236}">
                  <a16:creationId xmlns:a16="http://schemas.microsoft.com/office/drawing/2014/main" id="{67CCDEE8-A0D5-ACEB-019A-B8514E673876}"/>
                </a:ext>
              </a:extLst>
            </p:cNvPr>
            <p:cNvSpPr/>
            <p:nvPr userDrawn="1"/>
          </p:nvSpPr>
          <p:spPr>
            <a:xfrm>
              <a:off x="5340350" y="5200650"/>
              <a:ext cx="1511300" cy="1630918"/>
            </a:xfrm>
            <a:prstGeom prst="downArrow">
              <a:avLst/>
            </a:prstGeom>
            <a:solidFill>
              <a:srgbClr val="EAEAEA"/>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6" name="Rechteck: abgerundete Ecken 5">
              <a:extLst>
                <a:ext uri="{FF2B5EF4-FFF2-40B4-BE49-F238E27FC236}">
                  <a16:creationId xmlns:a16="http://schemas.microsoft.com/office/drawing/2014/main" id="{21AC1253-0B50-2361-FC6B-41B7759FDA73}"/>
                </a:ext>
              </a:extLst>
            </p:cNvPr>
            <p:cNvSpPr/>
            <p:nvPr userDrawn="1"/>
          </p:nvSpPr>
          <p:spPr>
            <a:xfrm>
              <a:off x="152400" y="155275"/>
              <a:ext cx="11887200" cy="5045375"/>
            </a:xfrm>
            <a:prstGeom prst="roundRect">
              <a:avLst>
                <a:gd name="adj" fmla="val 5598"/>
              </a:avLst>
            </a:prstGeom>
            <a:solidFill>
              <a:srgbClr val="EAEAE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7" name="Rechteck 6">
              <a:extLst>
                <a:ext uri="{FF2B5EF4-FFF2-40B4-BE49-F238E27FC236}">
                  <a16:creationId xmlns:a16="http://schemas.microsoft.com/office/drawing/2014/main" id="{EA2BDBF9-723D-8B98-6B2E-03BB067634BE}"/>
                </a:ext>
              </a:extLst>
            </p:cNvPr>
            <p:cNvSpPr/>
            <p:nvPr userDrawn="1"/>
          </p:nvSpPr>
          <p:spPr>
            <a:xfrm>
              <a:off x="152400" y="756429"/>
              <a:ext cx="11887200" cy="1199071"/>
            </a:xfrm>
            <a:prstGeom prst="rect">
              <a:avLst/>
            </a:prstGeom>
            <a:solidFill>
              <a:srgbClr val="ABD7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dirty="0">
                <a:solidFill>
                  <a:schemeClr val="tx1"/>
                </a:solidFill>
                <a:latin typeface="ABeeZee" pitchFamily="2" charset="0"/>
              </a:endParaRPr>
            </a:p>
          </p:txBody>
        </p:sp>
        <p:sp>
          <p:nvSpPr>
            <p:cNvPr id="8" name="Rechteck: abgerundete Ecken 7">
              <a:extLst>
                <a:ext uri="{FF2B5EF4-FFF2-40B4-BE49-F238E27FC236}">
                  <a16:creationId xmlns:a16="http://schemas.microsoft.com/office/drawing/2014/main" id="{431CFC78-1086-84CD-23C6-A3E699231F4B}"/>
                </a:ext>
              </a:extLst>
            </p:cNvPr>
            <p:cNvSpPr/>
            <p:nvPr userDrawn="1"/>
          </p:nvSpPr>
          <p:spPr>
            <a:xfrm>
              <a:off x="152400" y="155275"/>
              <a:ext cx="11887200" cy="5045375"/>
            </a:xfrm>
            <a:prstGeom prst="roundRect">
              <a:avLst>
                <a:gd name="adj" fmla="val 5598"/>
              </a:avLst>
            </a:prstGeom>
            <a:noFill/>
            <a:ln w="28575">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3" name="Rechteck 2">
              <a:extLst>
                <a:ext uri="{FF2B5EF4-FFF2-40B4-BE49-F238E27FC236}">
                  <a16:creationId xmlns:a16="http://schemas.microsoft.com/office/drawing/2014/main" id="{43246273-C136-5056-18CA-2258DD180C35}"/>
                </a:ext>
              </a:extLst>
            </p:cNvPr>
            <p:cNvSpPr/>
            <p:nvPr userDrawn="1"/>
          </p:nvSpPr>
          <p:spPr>
            <a:xfrm>
              <a:off x="5734050" y="5094208"/>
              <a:ext cx="723900" cy="369332"/>
            </a:xfrm>
            <a:prstGeom prst="rect">
              <a:avLst/>
            </a:prstGeom>
            <a:solidFill>
              <a:srgbClr val="EAEAE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sp>
        <p:nvSpPr>
          <p:cNvPr id="9" name="Textplatzhalter 9">
            <a:extLst>
              <a:ext uri="{FF2B5EF4-FFF2-40B4-BE49-F238E27FC236}">
                <a16:creationId xmlns:a16="http://schemas.microsoft.com/office/drawing/2014/main" id="{209D1D7C-9303-9681-2969-E0325B04ED8E}"/>
              </a:ext>
            </a:extLst>
          </p:cNvPr>
          <p:cNvSpPr>
            <a:spLocks noGrp="1"/>
          </p:cNvSpPr>
          <p:nvPr>
            <p:ph type="body" sz="quarter" idx="10"/>
          </p:nvPr>
        </p:nvSpPr>
        <p:spPr>
          <a:xfrm>
            <a:off x="152400" y="755650"/>
            <a:ext cx="11887200" cy="1200150"/>
          </a:xfrm>
          <a:prstGeom prst="rect">
            <a:avLst/>
          </a:prstGeom>
        </p:spPr>
        <p:txBody>
          <a:bodyPr anchor="ctr"/>
          <a:lstStyle>
            <a:lvl1pPr algn="ctr">
              <a:buNone/>
              <a:defRPr sz="3200">
                <a:latin typeface="ABeeZee" pitchFamily="2" charset="0"/>
              </a:defRPr>
            </a:lvl1pPr>
          </a:lstStyle>
          <a:p>
            <a:pPr lvl="0"/>
            <a:endParaRPr lang="de-DE" dirty="0"/>
          </a:p>
        </p:txBody>
      </p:sp>
      <p:sp>
        <p:nvSpPr>
          <p:cNvPr id="11" name="Textplatzhalter 12">
            <a:extLst>
              <a:ext uri="{FF2B5EF4-FFF2-40B4-BE49-F238E27FC236}">
                <a16:creationId xmlns:a16="http://schemas.microsoft.com/office/drawing/2014/main" id="{5C8E0517-2738-4643-2EE4-860B6D02D86A}"/>
              </a:ext>
            </a:extLst>
          </p:cNvPr>
          <p:cNvSpPr>
            <a:spLocks noGrp="1"/>
          </p:cNvSpPr>
          <p:nvPr>
            <p:ph type="body" sz="quarter" idx="12"/>
          </p:nvPr>
        </p:nvSpPr>
        <p:spPr>
          <a:xfrm>
            <a:off x="484955" y="2295482"/>
            <a:ext cx="11210656" cy="2606719"/>
          </a:xfrm>
          <a:prstGeom prst="rect">
            <a:avLst/>
          </a:prstGeom>
        </p:spPr>
        <p:txBody>
          <a:bodyPr/>
          <a:lstStyle>
            <a:lvl1pPr>
              <a:buNone/>
              <a:defRPr>
                <a:latin typeface="ABeeZee" pitchFamily="2" charset="0"/>
              </a:defRPr>
            </a:lvl1pPr>
          </a:lstStyle>
          <a:p>
            <a:pPr lvl="0"/>
            <a:endParaRPr lang="de-DE" dirty="0"/>
          </a:p>
        </p:txBody>
      </p:sp>
    </p:spTree>
    <p:extLst>
      <p:ext uri="{BB962C8B-B14F-4D97-AF65-F5344CB8AC3E}">
        <p14:creationId xmlns:p14="http://schemas.microsoft.com/office/powerpoint/2010/main" val="48712666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Wortspeicherkarte Weiblich - V1">
    <p:spTree>
      <p:nvGrpSpPr>
        <p:cNvPr id="1" name=""/>
        <p:cNvGrpSpPr/>
        <p:nvPr/>
      </p:nvGrpSpPr>
      <p:grpSpPr>
        <a:xfrm>
          <a:off x="0" y="0"/>
          <a:ext cx="0" cy="0"/>
          <a:chOff x="0" y="0"/>
          <a:chExt cx="0" cy="0"/>
        </a:xfrm>
      </p:grpSpPr>
      <p:grpSp>
        <p:nvGrpSpPr>
          <p:cNvPr id="14" name="Gruppieren 13">
            <a:extLst>
              <a:ext uri="{FF2B5EF4-FFF2-40B4-BE49-F238E27FC236}">
                <a16:creationId xmlns:a16="http://schemas.microsoft.com/office/drawing/2014/main" id="{62F21544-BD91-F149-0A91-2D09BD5A855A}"/>
              </a:ext>
            </a:extLst>
          </p:cNvPr>
          <p:cNvGrpSpPr/>
          <p:nvPr userDrawn="1"/>
        </p:nvGrpSpPr>
        <p:grpSpPr>
          <a:xfrm>
            <a:off x="152400" y="-755315"/>
            <a:ext cx="11887200" cy="7458040"/>
            <a:chOff x="152400" y="-755315"/>
            <a:chExt cx="11887200" cy="7458040"/>
          </a:xfrm>
        </p:grpSpPr>
        <p:sp>
          <p:nvSpPr>
            <p:cNvPr id="8" name="Rechteck: abgerundete Ecken 7">
              <a:extLst>
                <a:ext uri="{FF2B5EF4-FFF2-40B4-BE49-F238E27FC236}">
                  <a16:creationId xmlns:a16="http://schemas.microsoft.com/office/drawing/2014/main" id="{C5D01921-F526-8739-D41F-364773426F0C}"/>
                </a:ext>
              </a:extLst>
            </p:cNvPr>
            <p:cNvSpPr/>
            <p:nvPr userDrawn="1"/>
          </p:nvSpPr>
          <p:spPr>
            <a:xfrm>
              <a:off x="152400" y="155275"/>
              <a:ext cx="11887200" cy="6547450"/>
            </a:xfrm>
            <a:prstGeom prst="roundRect">
              <a:avLst>
                <a:gd name="adj" fmla="val 5598"/>
              </a:avLst>
            </a:prstGeom>
            <a:solidFill>
              <a:srgbClr val="EAEAE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9" name="Rechteck 8">
              <a:extLst>
                <a:ext uri="{FF2B5EF4-FFF2-40B4-BE49-F238E27FC236}">
                  <a16:creationId xmlns:a16="http://schemas.microsoft.com/office/drawing/2014/main" id="{7B8C1053-1E82-AEAD-47DF-0AF53F5A3492}"/>
                </a:ext>
              </a:extLst>
            </p:cNvPr>
            <p:cNvSpPr/>
            <p:nvPr userDrawn="1"/>
          </p:nvSpPr>
          <p:spPr>
            <a:xfrm>
              <a:off x="152400" y="1786318"/>
              <a:ext cx="11887200" cy="1199071"/>
            </a:xfrm>
            <a:prstGeom prst="rect">
              <a:avLst/>
            </a:prstGeom>
            <a:solidFill>
              <a:srgbClr val="EC72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dirty="0">
                <a:solidFill>
                  <a:schemeClr val="tx1"/>
                </a:solidFill>
                <a:latin typeface="ABeeZee" pitchFamily="2" charset="0"/>
              </a:endParaRPr>
            </a:p>
          </p:txBody>
        </p:sp>
        <p:sp>
          <p:nvSpPr>
            <p:cNvPr id="10" name="Rechteck: abgerundete Ecken 9">
              <a:extLst>
                <a:ext uri="{FF2B5EF4-FFF2-40B4-BE49-F238E27FC236}">
                  <a16:creationId xmlns:a16="http://schemas.microsoft.com/office/drawing/2014/main" id="{C5BBA05A-75DA-BB23-C6B8-414627F1F15A}"/>
                </a:ext>
              </a:extLst>
            </p:cNvPr>
            <p:cNvSpPr/>
            <p:nvPr userDrawn="1"/>
          </p:nvSpPr>
          <p:spPr>
            <a:xfrm>
              <a:off x="152400" y="155275"/>
              <a:ext cx="11887200" cy="6547450"/>
            </a:xfrm>
            <a:prstGeom prst="roundRect">
              <a:avLst>
                <a:gd name="adj" fmla="val 5598"/>
              </a:avLst>
            </a:prstGeom>
            <a:noFill/>
            <a:ln w="28575">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12" name="Grafik 11" descr="Puzzle mit einfarbiger Füllung">
              <a:extLst>
                <a:ext uri="{FF2B5EF4-FFF2-40B4-BE49-F238E27FC236}">
                  <a16:creationId xmlns:a16="http://schemas.microsoft.com/office/drawing/2014/main" id="{E1123EA0-4038-7ED1-5881-C9FECDD2F9E2}"/>
                </a:ext>
              </a:extLst>
            </p:cNvPr>
            <p:cNvPicPr>
              <a:picLocks noChangeAspect="1"/>
            </p:cNvPicPr>
            <p:nvPr userDrawn="1"/>
          </p:nvPicPr>
          <p:blipFill>
            <a:blip r:embed="rId2">
              <a:extLst>
                <a:ext uri="{96DAC541-7B7A-43D3-8B79-37D633B846F1}">
                  <asvg:svgBlip xmlns:asvg="http://schemas.microsoft.com/office/drawing/2016/SVG/main" r:embed="rId3"/>
                </a:ext>
              </a:extLst>
            </a:blip>
            <a:srcRect t="49712" r="50287"/>
            <a:stretch>
              <a:fillRect/>
            </a:stretch>
          </p:blipFill>
          <p:spPr>
            <a:xfrm rot="18900000">
              <a:off x="4469786" y="-755315"/>
              <a:ext cx="3252427" cy="3290032"/>
            </a:xfrm>
            <a:prstGeom prst="rect">
              <a:avLst/>
            </a:prstGeom>
          </p:spPr>
        </p:pic>
      </p:grpSp>
      <p:sp>
        <p:nvSpPr>
          <p:cNvPr id="2" name="Textplatzhalter 9">
            <a:extLst>
              <a:ext uri="{FF2B5EF4-FFF2-40B4-BE49-F238E27FC236}">
                <a16:creationId xmlns:a16="http://schemas.microsoft.com/office/drawing/2014/main" id="{5864271B-49CF-7E56-9EE0-77284989E952}"/>
              </a:ext>
            </a:extLst>
          </p:cNvPr>
          <p:cNvSpPr>
            <a:spLocks noGrp="1"/>
          </p:cNvSpPr>
          <p:nvPr>
            <p:ph type="body" sz="quarter" idx="10"/>
          </p:nvPr>
        </p:nvSpPr>
        <p:spPr>
          <a:xfrm>
            <a:off x="152400" y="1786317"/>
            <a:ext cx="11887200" cy="1199072"/>
          </a:xfrm>
          <a:prstGeom prst="rect">
            <a:avLst/>
          </a:prstGeom>
        </p:spPr>
        <p:txBody>
          <a:bodyPr anchor="ctr"/>
          <a:lstStyle>
            <a:lvl1pPr algn="ctr">
              <a:buNone/>
              <a:defRPr sz="3200">
                <a:latin typeface="ABeeZee" pitchFamily="2" charset="0"/>
              </a:defRPr>
            </a:lvl1pPr>
          </a:lstStyle>
          <a:p>
            <a:pPr lvl="0"/>
            <a:endParaRPr lang="de-DE" dirty="0"/>
          </a:p>
        </p:txBody>
      </p:sp>
      <p:sp>
        <p:nvSpPr>
          <p:cNvPr id="3" name="Textplatzhalter 12">
            <a:extLst>
              <a:ext uri="{FF2B5EF4-FFF2-40B4-BE49-F238E27FC236}">
                <a16:creationId xmlns:a16="http://schemas.microsoft.com/office/drawing/2014/main" id="{CA6D3FD2-D89F-1884-963B-C331924A9C7A}"/>
              </a:ext>
            </a:extLst>
          </p:cNvPr>
          <p:cNvSpPr>
            <a:spLocks noGrp="1"/>
          </p:cNvSpPr>
          <p:nvPr>
            <p:ph type="body" sz="quarter" idx="12"/>
          </p:nvPr>
        </p:nvSpPr>
        <p:spPr>
          <a:xfrm>
            <a:off x="484955" y="3361510"/>
            <a:ext cx="11210656" cy="3001232"/>
          </a:xfrm>
          <a:prstGeom prst="rect">
            <a:avLst/>
          </a:prstGeom>
        </p:spPr>
        <p:txBody>
          <a:bodyPr/>
          <a:lstStyle>
            <a:lvl1pPr>
              <a:buNone/>
              <a:defRPr>
                <a:latin typeface="ABeeZee" pitchFamily="2" charset="0"/>
              </a:defRPr>
            </a:lvl1pPr>
          </a:lstStyle>
          <a:p>
            <a:pPr lvl="0"/>
            <a:endParaRPr lang="de-DE" dirty="0"/>
          </a:p>
        </p:txBody>
      </p:sp>
    </p:spTree>
    <p:extLst>
      <p:ext uri="{BB962C8B-B14F-4D97-AF65-F5344CB8AC3E}">
        <p14:creationId xmlns:p14="http://schemas.microsoft.com/office/powerpoint/2010/main" val="28973890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Wortspeicherkarte Weiblich - V2">
    <p:spTree>
      <p:nvGrpSpPr>
        <p:cNvPr id="1" name=""/>
        <p:cNvGrpSpPr/>
        <p:nvPr/>
      </p:nvGrpSpPr>
      <p:grpSpPr>
        <a:xfrm>
          <a:off x="0" y="0"/>
          <a:ext cx="0" cy="0"/>
          <a:chOff x="0" y="0"/>
          <a:chExt cx="0" cy="0"/>
        </a:xfrm>
      </p:grpSpPr>
      <p:grpSp>
        <p:nvGrpSpPr>
          <p:cNvPr id="14" name="Gruppieren 13">
            <a:extLst>
              <a:ext uri="{FF2B5EF4-FFF2-40B4-BE49-F238E27FC236}">
                <a16:creationId xmlns:a16="http://schemas.microsoft.com/office/drawing/2014/main" id="{62F21544-BD91-F149-0A91-2D09BD5A855A}"/>
              </a:ext>
            </a:extLst>
          </p:cNvPr>
          <p:cNvGrpSpPr/>
          <p:nvPr userDrawn="1"/>
        </p:nvGrpSpPr>
        <p:grpSpPr>
          <a:xfrm>
            <a:off x="152400" y="-755315"/>
            <a:ext cx="11887200" cy="7458040"/>
            <a:chOff x="152400" y="-755315"/>
            <a:chExt cx="11887200" cy="7458040"/>
          </a:xfrm>
        </p:grpSpPr>
        <p:sp>
          <p:nvSpPr>
            <p:cNvPr id="8" name="Rechteck: abgerundete Ecken 7">
              <a:extLst>
                <a:ext uri="{FF2B5EF4-FFF2-40B4-BE49-F238E27FC236}">
                  <a16:creationId xmlns:a16="http://schemas.microsoft.com/office/drawing/2014/main" id="{C5D01921-F526-8739-D41F-364773426F0C}"/>
                </a:ext>
              </a:extLst>
            </p:cNvPr>
            <p:cNvSpPr/>
            <p:nvPr userDrawn="1"/>
          </p:nvSpPr>
          <p:spPr>
            <a:xfrm>
              <a:off x="152400" y="155275"/>
              <a:ext cx="11887200" cy="6547450"/>
            </a:xfrm>
            <a:prstGeom prst="roundRect">
              <a:avLst>
                <a:gd name="adj" fmla="val 5598"/>
              </a:avLst>
            </a:prstGeom>
            <a:solidFill>
              <a:srgbClr val="EAEAE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9" name="Rechteck 8">
              <a:extLst>
                <a:ext uri="{FF2B5EF4-FFF2-40B4-BE49-F238E27FC236}">
                  <a16:creationId xmlns:a16="http://schemas.microsoft.com/office/drawing/2014/main" id="{7B8C1053-1E82-AEAD-47DF-0AF53F5A3492}"/>
                </a:ext>
              </a:extLst>
            </p:cNvPr>
            <p:cNvSpPr/>
            <p:nvPr userDrawn="1"/>
          </p:nvSpPr>
          <p:spPr>
            <a:xfrm>
              <a:off x="152400" y="1786318"/>
              <a:ext cx="11887200" cy="1199071"/>
            </a:xfrm>
            <a:prstGeom prst="rect">
              <a:avLst/>
            </a:prstGeom>
            <a:solidFill>
              <a:srgbClr val="FDD7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dirty="0">
                <a:solidFill>
                  <a:schemeClr val="tx1"/>
                </a:solidFill>
                <a:latin typeface="ABeeZee" pitchFamily="2" charset="0"/>
              </a:endParaRPr>
            </a:p>
          </p:txBody>
        </p:sp>
        <p:sp>
          <p:nvSpPr>
            <p:cNvPr id="10" name="Rechteck: abgerundete Ecken 9">
              <a:extLst>
                <a:ext uri="{FF2B5EF4-FFF2-40B4-BE49-F238E27FC236}">
                  <a16:creationId xmlns:a16="http://schemas.microsoft.com/office/drawing/2014/main" id="{C5BBA05A-75DA-BB23-C6B8-414627F1F15A}"/>
                </a:ext>
              </a:extLst>
            </p:cNvPr>
            <p:cNvSpPr/>
            <p:nvPr userDrawn="1"/>
          </p:nvSpPr>
          <p:spPr>
            <a:xfrm>
              <a:off x="152400" y="155275"/>
              <a:ext cx="11887200" cy="6547450"/>
            </a:xfrm>
            <a:prstGeom prst="roundRect">
              <a:avLst>
                <a:gd name="adj" fmla="val 5598"/>
              </a:avLst>
            </a:prstGeom>
            <a:noFill/>
            <a:ln w="28575">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12" name="Grafik 11" descr="Puzzle mit einfarbiger Füllung">
              <a:extLst>
                <a:ext uri="{FF2B5EF4-FFF2-40B4-BE49-F238E27FC236}">
                  <a16:creationId xmlns:a16="http://schemas.microsoft.com/office/drawing/2014/main" id="{E1123EA0-4038-7ED1-5881-C9FECDD2F9E2}"/>
                </a:ext>
              </a:extLst>
            </p:cNvPr>
            <p:cNvPicPr>
              <a:picLocks noChangeAspect="1"/>
            </p:cNvPicPr>
            <p:nvPr userDrawn="1"/>
          </p:nvPicPr>
          <p:blipFill>
            <a:blip r:embed="rId2">
              <a:extLst>
                <a:ext uri="{96DAC541-7B7A-43D3-8B79-37D633B846F1}">
                  <asvg:svgBlip xmlns:asvg="http://schemas.microsoft.com/office/drawing/2016/SVG/main" r:embed="rId3"/>
                </a:ext>
              </a:extLst>
            </a:blip>
            <a:srcRect t="49712" r="50287"/>
            <a:stretch>
              <a:fillRect/>
            </a:stretch>
          </p:blipFill>
          <p:spPr>
            <a:xfrm rot="18900000">
              <a:off x="4469786" y="-755315"/>
              <a:ext cx="3252427" cy="3290032"/>
            </a:xfrm>
            <a:prstGeom prst="rect">
              <a:avLst/>
            </a:prstGeom>
          </p:spPr>
        </p:pic>
      </p:grpSp>
      <p:sp>
        <p:nvSpPr>
          <p:cNvPr id="13" name="Textplatzhalter 12">
            <a:extLst>
              <a:ext uri="{FF2B5EF4-FFF2-40B4-BE49-F238E27FC236}">
                <a16:creationId xmlns:a16="http://schemas.microsoft.com/office/drawing/2014/main" id="{3ECADA63-84C6-EA1B-CB78-CC25F843235F}"/>
              </a:ext>
            </a:extLst>
          </p:cNvPr>
          <p:cNvSpPr>
            <a:spLocks noGrp="1"/>
          </p:cNvSpPr>
          <p:nvPr>
            <p:ph type="body" sz="quarter" idx="12"/>
          </p:nvPr>
        </p:nvSpPr>
        <p:spPr>
          <a:xfrm>
            <a:off x="484955" y="3361510"/>
            <a:ext cx="11210656" cy="3001232"/>
          </a:xfrm>
          <a:prstGeom prst="rect">
            <a:avLst/>
          </a:prstGeom>
        </p:spPr>
        <p:txBody>
          <a:bodyPr/>
          <a:lstStyle>
            <a:lvl1pPr>
              <a:buNone/>
              <a:defRPr>
                <a:latin typeface="ABeeZee" pitchFamily="2" charset="0"/>
              </a:defRPr>
            </a:lvl1pPr>
          </a:lstStyle>
          <a:p>
            <a:pPr lvl="0"/>
            <a:endParaRPr lang="de-DE" dirty="0"/>
          </a:p>
        </p:txBody>
      </p:sp>
      <p:sp>
        <p:nvSpPr>
          <p:cNvPr id="2" name="Textplatzhalter 9">
            <a:extLst>
              <a:ext uri="{FF2B5EF4-FFF2-40B4-BE49-F238E27FC236}">
                <a16:creationId xmlns:a16="http://schemas.microsoft.com/office/drawing/2014/main" id="{E5E00CFF-0507-6C3C-6716-03D725FFEE22}"/>
              </a:ext>
            </a:extLst>
          </p:cNvPr>
          <p:cNvSpPr>
            <a:spLocks noGrp="1"/>
          </p:cNvSpPr>
          <p:nvPr>
            <p:ph type="body" sz="quarter" idx="10"/>
          </p:nvPr>
        </p:nvSpPr>
        <p:spPr>
          <a:xfrm>
            <a:off x="152400" y="1786317"/>
            <a:ext cx="11887200" cy="1199072"/>
          </a:xfrm>
          <a:prstGeom prst="rect">
            <a:avLst/>
          </a:prstGeom>
        </p:spPr>
        <p:txBody>
          <a:bodyPr anchor="ctr"/>
          <a:lstStyle>
            <a:lvl1pPr algn="ctr">
              <a:buNone/>
              <a:defRPr sz="3200">
                <a:latin typeface="ABeeZee" pitchFamily="2" charset="0"/>
              </a:defRPr>
            </a:lvl1pPr>
          </a:lstStyle>
          <a:p>
            <a:pPr lvl="0"/>
            <a:endParaRPr lang="de-DE" dirty="0"/>
          </a:p>
        </p:txBody>
      </p:sp>
    </p:spTree>
    <p:extLst>
      <p:ext uri="{BB962C8B-B14F-4D97-AF65-F5344CB8AC3E}">
        <p14:creationId xmlns:p14="http://schemas.microsoft.com/office/powerpoint/2010/main" val="4605838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Wortspeicherkarte Weiblich - V3 (Pfeil)">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3C19ABF0-FB92-9EA1-CE73-120439110F50}"/>
              </a:ext>
            </a:extLst>
          </p:cNvPr>
          <p:cNvGrpSpPr/>
          <p:nvPr userDrawn="1"/>
        </p:nvGrpSpPr>
        <p:grpSpPr>
          <a:xfrm>
            <a:off x="152400" y="-133610"/>
            <a:ext cx="11887200" cy="6836335"/>
            <a:chOff x="152400" y="-133610"/>
            <a:chExt cx="11887200" cy="6836335"/>
          </a:xfrm>
        </p:grpSpPr>
        <p:sp>
          <p:nvSpPr>
            <p:cNvPr id="8" name="Rechteck: abgerundete Ecken 7">
              <a:extLst>
                <a:ext uri="{FF2B5EF4-FFF2-40B4-BE49-F238E27FC236}">
                  <a16:creationId xmlns:a16="http://schemas.microsoft.com/office/drawing/2014/main" id="{C5D01921-F526-8739-D41F-364773426F0C}"/>
                </a:ext>
              </a:extLst>
            </p:cNvPr>
            <p:cNvSpPr/>
            <p:nvPr userDrawn="1"/>
          </p:nvSpPr>
          <p:spPr>
            <a:xfrm>
              <a:off x="152400" y="155275"/>
              <a:ext cx="11887200" cy="6547450"/>
            </a:xfrm>
            <a:prstGeom prst="roundRect">
              <a:avLst>
                <a:gd name="adj" fmla="val 5598"/>
              </a:avLst>
            </a:prstGeom>
            <a:solidFill>
              <a:srgbClr val="EAEAE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9" name="Rechteck 8">
              <a:extLst>
                <a:ext uri="{FF2B5EF4-FFF2-40B4-BE49-F238E27FC236}">
                  <a16:creationId xmlns:a16="http://schemas.microsoft.com/office/drawing/2014/main" id="{7B8C1053-1E82-AEAD-47DF-0AF53F5A3492}"/>
                </a:ext>
              </a:extLst>
            </p:cNvPr>
            <p:cNvSpPr/>
            <p:nvPr userDrawn="1"/>
          </p:nvSpPr>
          <p:spPr>
            <a:xfrm>
              <a:off x="152400" y="1786318"/>
              <a:ext cx="11887200" cy="1199071"/>
            </a:xfrm>
            <a:prstGeom prst="rect">
              <a:avLst/>
            </a:prstGeom>
            <a:solidFill>
              <a:srgbClr val="EC72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dirty="0">
                <a:solidFill>
                  <a:schemeClr val="tx1"/>
                </a:solidFill>
                <a:latin typeface="ABeeZee" pitchFamily="2" charset="0"/>
              </a:endParaRPr>
            </a:p>
          </p:txBody>
        </p:sp>
        <p:sp>
          <p:nvSpPr>
            <p:cNvPr id="10" name="Rechteck: abgerundete Ecken 9">
              <a:extLst>
                <a:ext uri="{FF2B5EF4-FFF2-40B4-BE49-F238E27FC236}">
                  <a16:creationId xmlns:a16="http://schemas.microsoft.com/office/drawing/2014/main" id="{C5BBA05A-75DA-BB23-C6B8-414627F1F15A}"/>
                </a:ext>
              </a:extLst>
            </p:cNvPr>
            <p:cNvSpPr/>
            <p:nvPr userDrawn="1"/>
          </p:nvSpPr>
          <p:spPr>
            <a:xfrm>
              <a:off x="152400" y="155275"/>
              <a:ext cx="11887200" cy="6547450"/>
            </a:xfrm>
            <a:prstGeom prst="roundRect">
              <a:avLst>
                <a:gd name="adj" fmla="val 5598"/>
              </a:avLst>
            </a:prstGeom>
            <a:noFill/>
            <a:ln w="28575">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3" name="Pfeil: nach unten 2">
              <a:extLst>
                <a:ext uri="{FF2B5EF4-FFF2-40B4-BE49-F238E27FC236}">
                  <a16:creationId xmlns:a16="http://schemas.microsoft.com/office/drawing/2014/main" id="{1A425CD4-351E-2349-9483-F12DA10F36C5}"/>
                </a:ext>
              </a:extLst>
            </p:cNvPr>
            <p:cNvSpPr/>
            <p:nvPr userDrawn="1"/>
          </p:nvSpPr>
          <p:spPr>
            <a:xfrm>
              <a:off x="5340350" y="-133610"/>
              <a:ext cx="1511300" cy="1805089"/>
            </a:xfrm>
            <a:prstGeom prst="downArrow">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sp>
        <p:nvSpPr>
          <p:cNvPr id="2" name="Textplatzhalter 9">
            <a:extLst>
              <a:ext uri="{FF2B5EF4-FFF2-40B4-BE49-F238E27FC236}">
                <a16:creationId xmlns:a16="http://schemas.microsoft.com/office/drawing/2014/main" id="{E0220754-9095-BBF1-165B-054D3C912420}"/>
              </a:ext>
            </a:extLst>
          </p:cNvPr>
          <p:cNvSpPr>
            <a:spLocks noGrp="1"/>
          </p:cNvSpPr>
          <p:nvPr>
            <p:ph type="body" sz="quarter" idx="10"/>
          </p:nvPr>
        </p:nvSpPr>
        <p:spPr>
          <a:xfrm>
            <a:off x="152400" y="1786318"/>
            <a:ext cx="11887200" cy="1199072"/>
          </a:xfrm>
          <a:prstGeom prst="rect">
            <a:avLst/>
          </a:prstGeom>
        </p:spPr>
        <p:txBody>
          <a:bodyPr anchor="ctr"/>
          <a:lstStyle>
            <a:lvl1pPr algn="ctr">
              <a:buNone/>
              <a:defRPr sz="3200">
                <a:latin typeface="ABeeZee" pitchFamily="2" charset="0"/>
              </a:defRPr>
            </a:lvl1pPr>
          </a:lstStyle>
          <a:p>
            <a:pPr lvl="0"/>
            <a:endParaRPr lang="de-DE" dirty="0"/>
          </a:p>
        </p:txBody>
      </p:sp>
      <p:sp>
        <p:nvSpPr>
          <p:cNvPr id="5" name="Textplatzhalter 12">
            <a:extLst>
              <a:ext uri="{FF2B5EF4-FFF2-40B4-BE49-F238E27FC236}">
                <a16:creationId xmlns:a16="http://schemas.microsoft.com/office/drawing/2014/main" id="{9B9E21F1-1CA4-178F-40CB-CBC4219C4EB3}"/>
              </a:ext>
            </a:extLst>
          </p:cNvPr>
          <p:cNvSpPr>
            <a:spLocks noGrp="1"/>
          </p:cNvSpPr>
          <p:nvPr>
            <p:ph type="body" sz="quarter" idx="12"/>
          </p:nvPr>
        </p:nvSpPr>
        <p:spPr>
          <a:xfrm>
            <a:off x="484955" y="3361510"/>
            <a:ext cx="11210656" cy="3001232"/>
          </a:xfrm>
          <a:prstGeom prst="rect">
            <a:avLst/>
          </a:prstGeom>
        </p:spPr>
        <p:txBody>
          <a:bodyPr/>
          <a:lstStyle>
            <a:lvl1pPr>
              <a:buNone/>
              <a:defRPr>
                <a:latin typeface="ABeeZee" pitchFamily="2" charset="0"/>
              </a:defRPr>
            </a:lvl1pPr>
          </a:lstStyle>
          <a:p>
            <a:pPr lvl="0"/>
            <a:endParaRPr lang="de-DE" dirty="0"/>
          </a:p>
        </p:txBody>
      </p:sp>
    </p:spTree>
    <p:extLst>
      <p:ext uri="{BB962C8B-B14F-4D97-AF65-F5344CB8AC3E}">
        <p14:creationId xmlns:p14="http://schemas.microsoft.com/office/powerpoint/2010/main" val="28130636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Wortspeicherkarte Weiblich - V4 (Pfeil)">
    <p:spTree>
      <p:nvGrpSpPr>
        <p:cNvPr id="1" name=""/>
        <p:cNvGrpSpPr/>
        <p:nvPr/>
      </p:nvGrpSpPr>
      <p:grpSpPr>
        <a:xfrm>
          <a:off x="0" y="0"/>
          <a:ext cx="0" cy="0"/>
          <a:chOff x="0" y="0"/>
          <a:chExt cx="0" cy="0"/>
        </a:xfrm>
      </p:grpSpPr>
      <p:grpSp>
        <p:nvGrpSpPr>
          <p:cNvPr id="4" name="Gruppieren 3">
            <a:extLst>
              <a:ext uri="{FF2B5EF4-FFF2-40B4-BE49-F238E27FC236}">
                <a16:creationId xmlns:a16="http://schemas.microsoft.com/office/drawing/2014/main" id="{3C19ABF0-FB92-9EA1-CE73-120439110F50}"/>
              </a:ext>
            </a:extLst>
          </p:cNvPr>
          <p:cNvGrpSpPr/>
          <p:nvPr userDrawn="1"/>
        </p:nvGrpSpPr>
        <p:grpSpPr>
          <a:xfrm>
            <a:off x="152400" y="-133610"/>
            <a:ext cx="11887200" cy="6836335"/>
            <a:chOff x="152400" y="-133610"/>
            <a:chExt cx="11887200" cy="6836335"/>
          </a:xfrm>
        </p:grpSpPr>
        <p:sp>
          <p:nvSpPr>
            <p:cNvPr id="8" name="Rechteck: abgerundete Ecken 7">
              <a:extLst>
                <a:ext uri="{FF2B5EF4-FFF2-40B4-BE49-F238E27FC236}">
                  <a16:creationId xmlns:a16="http://schemas.microsoft.com/office/drawing/2014/main" id="{C5D01921-F526-8739-D41F-364773426F0C}"/>
                </a:ext>
              </a:extLst>
            </p:cNvPr>
            <p:cNvSpPr/>
            <p:nvPr userDrawn="1"/>
          </p:nvSpPr>
          <p:spPr>
            <a:xfrm>
              <a:off x="152400" y="155275"/>
              <a:ext cx="11887200" cy="6547450"/>
            </a:xfrm>
            <a:prstGeom prst="roundRect">
              <a:avLst>
                <a:gd name="adj" fmla="val 5598"/>
              </a:avLst>
            </a:prstGeom>
            <a:solidFill>
              <a:srgbClr val="EAEAEA"/>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9" name="Rechteck 8">
              <a:extLst>
                <a:ext uri="{FF2B5EF4-FFF2-40B4-BE49-F238E27FC236}">
                  <a16:creationId xmlns:a16="http://schemas.microsoft.com/office/drawing/2014/main" id="{7B8C1053-1E82-AEAD-47DF-0AF53F5A3492}"/>
                </a:ext>
              </a:extLst>
            </p:cNvPr>
            <p:cNvSpPr/>
            <p:nvPr userDrawn="1"/>
          </p:nvSpPr>
          <p:spPr>
            <a:xfrm>
              <a:off x="152400" y="1786318"/>
              <a:ext cx="11887200" cy="1199071"/>
            </a:xfrm>
            <a:prstGeom prst="rect">
              <a:avLst/>
            </a:prstGeom>
            <a:solidFill>
              <a:srgbClr val="FDD7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3600" dirty="0">
                <a:solidFill>
                  <a:schemeClr val="tx1"/>
                </a:solidFill>
                <a:latin typeface="ABeeZee" pitchFamily="2" charset="0"/>
              </a:endParaRPr>
            </a:p>
          </p:txBody>
        </p:sp>
        <p:sp>
          <p:nvSpPr>
            <p:cNvPr id="10" name="Rechteck: abgerundete Ecken 9">
              <a:extLst>
                <a:ext uri="{FF2B5EF4-FFF2-40B4-BE49-F238E27FC236}">
                  <a16:creationId xmlns:a16="http://schemas.microsoft.com/office/drawing/2014/main" id="{C5BBA05A-75DA-BB23-C6B8-414627F1F15A}"/>
                </a:ext>
              </a:extLst>
            </p:cNvPr>
            <p:cNvSpPr/>
            <p:nvPr userDrawn="1"/>
          </p:nvSpPr>
          <p:spPr>
            <a:xfrm>
              <a:off x="152400" y="155275"/>
              <a:ext cx="11887200" cy="6547450"/>
            </a:xfrm>
            <a:prstGeom prst="roundRect">
              <a:avLst>
                <a:gd name="adj" fmla="val 5598"/>
              </a:avLst>
            </a:prstGeom>
            <a:noFill/>
            <a:ln w="28575">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3" name="Pfeil: nach unten 2">
              <a:extLst>
                <a:ext uri="{FF2B5EF4-FFF2-40B4-BE49-F238E27FC236}">
                  <a16:creationId xmlns:a16="http://schemas.microsoft.com/office/drawing/2014/main" id="{1A425CD4-351E-2349-9483-F12DA10F36C5}"/>
                </a:ext>
              </a:extLst>
            </p:cNvPr>
            <p:cNvSpPr/>
            <p:nvPr userDrawn="1"/>
          </p:nvSpPr>
          <p:spPr>
            <a:xfrm>
              <a:off x="5340350" y="-133610"/>
              <a:ext cx="1511300" cy="1805089"/>
            </a:xfrm>
            <a:prstGeom prst="downArrow">
              <a:avLst/>
            </a:prstGeom>
            <a:solidFill>
              <a:schemeClr val="bg1"/>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sp>
        <p:nvSpPr>
          <p:cNvPr id="2" name="Textplatzhalter 9">
            <a:extLst>
              <a:ext uri="{FF2B5EF4-FFF2-40B4-BE49-F238E27FC236}">
                <a16:creationId xmlns:a16="http://schemas.microsoft.com/office/drawing/2014/main" id="{E0220754-9095-BBF1-165B-054D3C912420}"/>
              </a:ext>
            </a:extLst>
          </p:cNvPr>
          <p:cNvSpPr>
            <a:spLocks noGrp="1"/>
          </p:cNvSpPr>
          <p:nvPr>
            <p:ph type="body" sz="quarter" idx="10"/>
          </p:nvPr>
        </p:nvSpPr>
        <p:spPr>
          <a:xfrm>
            <a:off x="152400" y="1786317"/>
            <a:ext cx="11887200" cy="1199072"/>
          </a:xfrm>
          <a:prstGeom prst="rect">
            <a:avLst/>
          </a:prstGeom>
        </p:spPr>
        <p:txBody>
          <a:bodyPr anchor="ctr"/>
          <a:lstStyle>
            <a:lvl1pPr algn="ctr">
              <a:buNone/>
              <a:defRPr sz="3200">
                <a:latin typeface="ABeeZee" pitchFamily="2" charset="0"/>
              </a:defRPr>
            </a:lvl1pPr>
          </a:lstStyle>
          <a:p>
            <a:pPr lvl="0"/>
            <a:endParaRPr lang="de-DE" dirty="0"/>
          </a:p>
        </p:txBody>
      </p:sp>
      <p:sp>
        <p:nvSpPr>
          <p:cNvPr id="5" name="Textplatzhalter 12">
            <a:extLst>
              <a:ext uri="{FF2B5EF4-FFF2-40B4-BE49-F238E27FC236}">
                <a16:creationId xmlns:a16="http://schemas.microsoft.com/office/drawing/2014/main" id="{9B9E21F1-1CA4-178F-40CB-CBC4219C4EB3}"/>
              </a:ext>
            </a:extLst>
          </p:cNvPr>
          <p:cNvSpPr>
            <a:spLocks noGrp="1"/>
          </p:cNvSpPr>
          <p:nvPr>
            <p:ph type="body" sz="quarter" idx="12"/>
          </p:nvPr>
        </p:nvSpPr>
        <p:spPr>
          <a:xfrm>
            <a:off x="484955" y="3361510"/>
            <a:ext cx="11210656" cy="3001232"/>
          </a:xfrm>
          <a:prstGeom prst="rect">
            <a:avLst/>
          </a:prstGeom>
        </p:spPr>
        <p:txBody>
          <a:bodyPr/>
          <a:lstStyle>
            <a:lvl1pPr>
              <a:buNone/>
              <a:defRPr>
                <a:latin typeface="ABeeZee" pitchFamily="2" charset="0"/>
              </a:defRPr>
            </a:lvl1pPr>
          </a:lstStyle>
          <a:p>
            <a:pPr lvl="0"/>
            <a:endParaRPr lang="de-DE" dirty="0"/>
          </a:p>
        </p:txBody>
      </p:sp>
    </p:spTree>
    <p:extLst>
      <p:ext uri="{BB962C8B-B14F-4D97-AF65-F5344CB8AC3E}">
        <p14:creationId xmlns:p14="http://schemas.microsoft.com/office/powerpoint/2010/main" val="5892139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53623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Elemente 1 (Nicht Nutzbar)">
    <p:spTree>
      <p:nvGrpSpPr>
        <p:cNvPr id="1" name=""/>
        <p:cNvGrpSpPr/>
        <p:nvPr/>
      </p:nvGrpSpPr>
      <p:grpSpPr>
        <a:xfrm>
          <a:off x="0" y="0"/>
          <a:ext cx="0" cy="0"/>
          <a:chOff x="0" y="0"/>
          <a:chExt cx="0" cy="0"/>
        </a:xfrm>
      </p:grpSpPr>
      <p:grpSp>
        <p:nvGrpSpPr>
          <p:cNvPr id="18" name="Gruppieren 17">
            <a:extLst>
              <a:ext uri="{FF2B5EF4-FFF2-40B4-BE49-F238E27FC236}">
                <a16:creationId xmlns:a16="http://schemas.microsoft.com/office/drawing/2014/main" id="{94C268F2-CDF3-D3AE-F403-4DDED68F3D3A}"/>
              </a:ext>
            </a:extLst>
          </p:cNvPr>
          <p:cNvGrpSpPr/>
          <p:nvPr userDrawn="1"/>
        </p:nvGrpSpPr>
        <p:grpSpPr>
          <a:xfrm>
            <a:off x="327803" y="222789"/>
            <a:ext cx="1661751" cy="987724"/>
            <a:chOff x="1380226" y="314864"/>
            <a:chExt cx="1661751" cy="1587260"/>
          </a:xfrm>
        </p:grpSpPr>
        <p:sp>
          <p:nvSpPr>
            <p:cNvPr id="2" name="Rechteck: abgerundete Ecken 1">
              <a:extLst>
                <a:ext uri="{FF2B5EF4-FFF2-40B4-BE49-F238E27FC236}">
                  <a16:creationId xmlns:a16="http://schemas.microsoft.com/office/drawing/2014/main" id="{D49ADC7E-9CDE-6099-AF39-0025BC9CE254}"/>
                </a:ext>
              </a:extLst>
            </p:cNvPr>
            <p:cNvSpPr/>
            <p:nvPr userDrawn="1"/>
          </p:nvSpPr>
          <p:spPr>
            <a:xfrm>
              <a:off x="1380226" y="314864"/>
              <a:ext cx="1587260" cy="1587260"/>
            </a:xfrm>
            <a:prstGeom prst="roundRect">
              <a:avLst/>
            </a:prstGeom>
            <a:solidFill>
              <a:srgbClr val="FDD7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13" name="Rechteck: abgerundete Ecken 12">
              <a:extLst>
                <a:ext uri="{FF2B5EF4-FFF2-40B4-BE49-F238E27FC236}">
                  <a16:creationId xmlns:a16="http://schemas.microsoft.com/office/drawing/2014/main" id="{BE0D288D-1593-1D35-1399-7A64FFAF206E}"/>
                </a:ext>
              </a:extLst>
            </p:cNvPr>
            <p:cNvSpPr/>
            <p:nvPr userDrawn="1"/>
          </p:nvSpPr>
          <p:spPr>
            <a:xfrm>
              <a:off x="1454717" y="314864"/>
              <a:ext cx="1587260" cy="158726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grpSp>
        <p:nvGrpSpPr>
          <p:cNvPr id="19" name="Gruppieren 18">
            <a:extLst>
              <a:ext uri="{FF2B5EF4-FFF2-40B4-BE49-F238E27FC236}">
                <a16:creationId xmlns:a16="http://schemas.microsoft.com/office/drawing/2014/main" id="{C0C1F7AB-1BED-19F1-63F0-DA9EF718531E}"/>
              </a:ext>
            </a:extLst>
          </p:cNvPr>
          <p:cNvGrpSpPr/>
          <p:nvPr userDrawn="1"/>
        </p:nvGrpSpPr>
        <p:grpSpPr>
          <a:xfrm>
            <a:off x="327803" y="1393168"/>
            <a:ext cx="1661751" cy="987724"/>
            <a:chOff x="1380226" y="2096218"/>
            <a:chExt cx="1661751" cy="1587260"/>
          </a:xfrm>
        </p:grpSpPr>
        <p:sp>
          <p:nvSpPr>
            <p:cNvPr id="9" name="Rechteck: abgerundete Ecken 8">
              <a:extLst>
                <a:ext uri="{FF2B5EF4-FFF2-40B4-BE49-F238E27FC236}">
                  <a16:creationId xmlns:a16="http://schemas.microsoft.com/office/drawing/2014/main" id="{42CE3F26-BDBE-218D-DF35-A2D5F71BFF46}"/>
                </a:ext>
              </a:extLst>
            </p:cNvPr>
            <p:cNvSpPr/>
            <p:nvPr userDrawn="1"/>
          </p:nvSpPr>
          <p:spPr>
            <a:xfrm>
              <a:off x="1380226" y="2096218"/>
              <a:ext cx="1587260" cy="1587260"/>
            </a:xfrm>
            <a:prstGeom prst="roundRect">
              <a:avLst/>
            </a:prstGeom>
            <a:solidFill>
              <a:srgbClr val="ABD7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15" name="Rechteck: abgerundete Ecken 14">
              <a:extLst>
                <a:ext uri="{FF2B5EF4-FFF2-40B4-BE49-F238E27FC236}">
                  <a16:creationId xmlns:a16="http://schemas.microsoft.com/office/drawing/2014/main" id="{D781A434-0E0D-E552-3F46-78AE9926363B}"/>
                </a:ext>
              </a:extLst>
            </p:cNvPr>
            <p:cNvSpPr/>
            <p:nvPr userDrawn="1"/>
          </p:nvSpPr>
          <p:spPr>
            <a:xfrm>
              <a:off x="1454717" y="2096218"/>
              <a:ext cx="1587260" cy="158726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grpSp>
        <p:nvGrpSpPr>
          <p:cNvPr id="20" name="Gruppieren 19">
            <a:extLst>
              <a:ext uri="{FF2B5EF4-FFF2-40B4-BE49-F238E27FC236}">
                <a16:creationId xmlns:a16="http://schemas.microsoft.com/office/drawing/2014/main" id="{6F030D0C-4FE4-B3C1-9EBB-9BF059EEAB13}"/>
              </a:ext>
            </a:extLst>
          </p:cNvPr>
          <p:cNvGrpSpPr/>
          <p:nvPr userDrawn="1"/>
        </p:nvGrpSpPr>
        <p:grpSpPr>
          <a:xfrm>
            <a:off x="327803" y="2635370"/>
            <a:ext cx="1661751" cy="987724"/>
            <a:chOff x="1380226" y="3877572"/>
            <a:chExt cx="1661751" cy="1587260"/>
          </a:xfrm>
        </p:grpSpPr>
        <p:sp>
          <p:nvSpPr>
            <p:cNvPr id="11" name="Rechteck: abgerundete Ecken 10">
              <a:extLst>
                <a:ext uri="{FF2B5EF4-FFF2-40B4-BE49-F238E27FC236}">
                  <a16:creationId xmlns:a16="http://schemas.microsoft.com/office/drawing/2014/main" id="{F5C1164A-F836-03B8-B502-A74C70CDFFE7}"/>
                </a:ext>
              </a:extLst>
            </p:cNvPr>
            <p:cNvSpPr/>
            <p:nvPr userDrawn="1"/>
          </p:nvSpPr>
          <p:spPr>
            <a:xfrm>
              <a:off x="1380226" y="3877572"/>
              <a:ext cx="1587260" cy="1587260"/>
            </a:xfrm>
            <a:prstGeom prst="roundRect">
              <a:avLst/>
            </a:prstGeom>
            <a:solidFill>
              <a:srgbClr val="C5DD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17" name="Rechteck: abgerundete Ecken 16">
              <a:extLst>
                <a:ext uri="{FF2B5EF4-FFF2-40B4-BE49-F238E27FC236}">
                  <a16:creationId xmlns:a16="http://schemas.microsoft.com/office/drawing/2014/main" id="{1B59DCEA-A1E0-18D6-80AE-08913CAF76DA}"/>
                </a:ext>
              </a:extLst>
            </p:cNvPr>
            <p:cNvSpPr/>
            <p:nvPr userDrawn="1"/>
          </p:nvSpPr>
          <p:spPr>
            <a:xfrm>
              <a:off x="1454717" y="3877572"/>
              <a:ext cx="1587260" cy="1587260"/>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grpSp>
        <p:nvGrpSpPr>
          <p:cNvPr id="29" name="Gruppieren 28">
            <a:extLst>
              <a:ext uri="{FF2B5EF4-FFF2-40B4-BE49-F238E27FC236}">
                <a16:creationId xmlns:a16="http://schemas.microsoft.com/office/drawing/2014/main" id="{5AEEA04D-9574-599A-7D1D-F1D5230FD68C}"/>
              </a:ext>
            </a:extLst>
          </p:cNvPr>
          <p:cNvGrpSpPr/>
          <p:nvPr userDrawn="1"/>
        </p:nvGrpSpPr>
        <p:grpSpPr>
          <a:xfrm>
            <a:off x="2381250" y="242888"/>
            <a:ext cx="2328863" cy="440531"/>
            <a:chOff x="2381250" y="242888"/>
            <a:chExt cx="2328863" cy="440531"/>
          </a:xfrm>
        </p:grpSpPr>
        <p:sp>
          <p:nvSpPr>
            <p:cNvPr id="25" name="Rechteck: abgerundete Ecken 24">
              <a:extLst>
                <a:ext uri="{FF2B5EF4-FFF2-40B4-BE49-F238E27FC236}">
                  <a16:creationId xmlns:a16="http://schemas.microsoft.com/office/drawing/2014/main" id="{F255D9A7-4247-D768-320C-B1FBD8B62F04}"/>
                </a:ext>
              </a:extLst>
            </p:cNvPr>
            <p:cNvSpPr/>
            <p:nvPr userDrawn="1"/>
          </p:nvSpPr>
          <p:spPr>
            <a:xfrm>
              <a:off x="2381250" y="242888"/>
              <a:ext cx="2328863" cy="440531"/>
            </a:xfrm>
            <a:prstGeom prst="roundRect">
              <a:avLst/>
            </a:prstGeom>
            <a:solidFill>
              <a:srgbClr val="EC720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22" name="Rechteck: abgerundete Ecken 21">
              <a:extLst>
                <a:ext uri="{FF2B5EF4-FFF2-40B4-BE49-F238E27FC236}">
                  <a16:creationId xmlns:a16="http://schemas.microsoft.com/office/drawing/2014/main" id="{E23D89E7-1DD0-F27F-48BA-1493B5494C13}"/>
                </a:ext>
              </a:extLst>
            </p:cNvPr>
            <p:cNvSpPr/>
            <p:nvPr userDrawn="1"/>
          </p:nvSpPr>
          <p:spPr>
            <a:xfrm>
              <a:off x="2398143" y="260199"/>
              <a:ext cx="2294627" cy="405442"/>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grpSp>
        <p:nvGrpSpPr>
          <p:cNvPr id="30" name="Gruppieren 29">
            <a:extLst>
              <a:ext uri="{FF2B5EF4-FFF2-40B4-BE49-F238E27FC236}">
                <a16:creationId xmlns:a16="http://schemas.microsoft.com/office/drawing/2014/main" id="{F4A516A8-2DF9-8986-DF7A-D778B0CEBFCC}"/>
              </a:ext>
            </a:extLst>
          </p:cNvPr>
          <p:cNvGrpSpPr/>
          <p:nvPr userDrawn="1"/>
        </p:nvGrpSpPr>
        <p:grpSpPr>
          <a:xfrm>
            <a:off x="2381250" y="888228"/>
            <a:ext cx="2328863" cy="440531"/>
            <a:chOff x="2381250" y="888228"/>
            <a:chExt cx="2328863" cy="440531"/>
          </a:xfrm>
        </p:grpSpPr>
        <p:sp>
          <p:nvSpPr>
            <p:cNvPr id="27" name="Rechteck: abgerundete Ecken 26">
              <a:extLst>
                <a:ext uri="{FF2B5EF4-FFF2-40B4-BE49-F238E27FC236}">
                  <a16:creationId xmlns:a16="http://schemas.microsoft.com/office/drawing/2014/main" id="{A85FDBE3-0FBE-463D-47B9-AA143C5E5FCC}"/>
                </a:ext>
              </a:extLst>
            </p:cNvPr>
            <p:cNvSpPr/>
            <p:nvPr userDrawn="1"/>
          </p:nvSpPr>
          <p:spPr>
            <a:xfrm>
              <a:off x="2381250" y="888228"/>
              <a:ext cx="2328863" cy="440531"/>
            </a:xfrm>
            <a:prstGeom prst="roundRect">
              <a:avLst/>
            </a:prstGeom>
            <a:solidFill>
              <a:srgbClr val="004C9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23" name="Rechteck: abgerundete Ecken 22">
              <a:extLst>
                <a:ext uri="{FF2B5EF4-FFF2-40B4-BE49-F238E27FC236}">
                  <a16:creationId xmlns:a16="http://schemas.microsoft.com/office/drawing/2014/main" id="{C5F037C0-32AA-179D-2CA3-6AAFFB2BBD9B}"/>
                </a:ext>
              </a:extLst>
            </p:cNvPr>
            <p:cNvSpPr/>
            <p:nvPr userDrawn="1"/>
          </p:nvSpPr>
          <p:spPr>
            <a:xfrm>
              <a:off x="2398142" y="905773"/>
              <a:ext cx="2294627" cy="405442"/>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grpSp>
        <p:nvGrpSpPr>
          <p:cNvPr id="31" name="Gruppieren 30">
            <a:extLst>
              <a:ext uri="{FF2B5EF4-FFF2-40B4-BE49-F238E27FC236}">
                <a16:creationId xmlns:a16="http://schemas.microsoft.com/office/drawing/2014/main" id="{2BB8CB46-D4B0-1439-3650-CB2ED3CB8977}"/>
              </a:ext>
            </a:extLst>
          </p:cNvPr>
          <p:cNvGrpSpPr/>
          <p:nvPr userDrawn="1"/>
        </p:nvGrpSpPr>
        <p:grpSpPr>
          <a:xfrm>
            <a:off x="2381250" y="1533568"/>
            <a:ext cx="2328863" cy="440531"/>
            <a:chOff x="2381023" y="1464043"/>
            <a:chExt cx="2328863" cy="440531"/>
          </a:xfrm>
        </p:grpSpPr>
        <p:sp>
          <p:nvSpPr>
            <p:cNvPr id="28" name="Rechteck: abgerundete Ecken 27">
              <a:extLst>
                <a:ext uri="{FF2B5EF4-FFF2-40B4-BE49-F238E27FC236}">
                  <a16:creationId xmlns:a16="http://schemas.microsoft.com/office/drawing/2014/main" id="{2D44572F-9206-4B13-32B7-56594FFC44F9}"/>
                </a:ext>
              </a:extLst>
            </p:cNvPr>
            <p:cNvSpPr/>
            <p:nvPr userDrawn="1"/>
          </p:nvSpPr>
          <p:spPr>
            <a:xfrm>
              <a:off x="2381023" y="1464043"/>
              <a:ext cx="2328863" cy="440531"/>
            </a:xfrm>
            <a:prstGeom prst="roundRect">
              <a:avLst/>
            </a:prstGeom>
            <a:solidFill>
              <a:srgbClr val="61A27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24" name="Rechteck: abgerundete Ecken 23">
              <a:extLst>
                <a:ext uri="{FF2B5EF4-FFF2-40B4-BE49-F238E27FC236}">
                  <a16:creationId xmlns:a16="http://schemas.microsoft.com/office/drawing/2014/main" id="{50690FB7-7E4C-F91F-068E-3136D47FF521}"/>
                </a:ext>
              </a:extLst>
            </p:cNvPr>
            <p:cNvSpPr/>
            <p:nvPr userDrawn="1"/>
          </p:nvSpPr>
          <p:spPr>
            <a:xfrm>
              <a:off x="2398142" y="1481588"/>
              <a:ext cx="2294627" cy="405442"/>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pic>
        <p:nvPicPr>
          <p:cNvPr id="33" name="Grafik 32" descr="Häkchen mit einfarbiger Füllung">
            <a:extLst>
              <a:ext uri="{FF2B5EF4-FFF2-40B4-BE49-F238E27FC236}">
                <a16:creationId xmlns:a16="http://schemas.microsoft.com/office/drawing/2014/main" id="{1AE8B605-B316-C01B-F31C-A25EF8CCFF5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479604" y="1598211"/>
            <a:ext cx="311243" cy="311243"/>
          </a:xfrm>
          <a:prstGeom prst="rect">
            <a:avLst/>
          </a:prstGeom>
        </p:spPr>
      </p:pic>
      <p:pic>
        <p:nvPicPr>
          <p:cNvPr id="35" name="Grafik 34" descr="Herz mit einfarbiger Füllung">
            <a:extLst>
              <a:ext uri="{FF2B5EF4-FFF2-40B4-BE49-F238E27FC236}">
                <a16:creationId xmlns:a16="http://schemas.microsoft.com/office/drawing/2014/main" id="{6DF8717F-1903-068B-6BA4-BE27A8A9850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482444" y="964299"/>
            <a:ext cx="311243" cy="311243"/>
          </a:xfrm>
          <a:prstGeom prst="rect">
            <a:avLst/>
          </a:prstGeom>
        </p:spPr>
      </p:pic>
      <p:pic>
        <p:nvPicPr>
          <p:cNvPr id="37" name="Grafik 36" descr="Stern mit einfarbiger Füllung">
            <a:extLst>
              <a:ext uri="{FF2B5EF4-FFF2-40B4-BE49-F238E27FC236}">
                <a16:creationId xmlns:a16="http://schemas.microsoft.com/office/drawing/2014/main" id="{67F3406F-D01C-A537-35CC-0DCBBB1838D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479604" y="296921"/>
            <a:ext cx="314083" cy="314083"/>
          </a:xfrm>
          <a:prstGeom prst="rect">
            <a:avLst/>
          </a:prstGeom>
        </p:spPr>
      </p:pic>
      <p:grpSp>
        <p:nvGrpSpPr>
          <p:cNvPr id="14" name="Gruppieren 13">
            <a:extLst>
              <a:ext uri="{FF2B5EF4-FFF2-40B4-BE49-F238E27FC236}">
                <a16:creationId xmlns:a16="http://schemas.microsoft.com/office/drawing/2014/main" id="{EC6A3306-AD99-33E5-8EDD-57D32D0C8A2B}"/>
              </a:ext>
            </a:extLst>
          </p:cNvPr>
          <p:cNvGrpSpPr/>
          <p:nvPr userDrawn="1"/>
        </p:nvGrpSpPr>
        <p:grpSpPr>
          <a:xfrm>
            <a:off x="5101808" y="3623094"/>
            <a:ext cx="1740950" cy="1537430"/>
            <a:chOff x="5101808" y="3623094"/>
            <a:chExt cx="1740950" cy="1537430"/>
          </a:xfrm>
        </p:grpSpPr>
        <p:sp>
          <p:nvSpPr>
            <p:cNvPr id="48" name="Rechteck: abgerundete Ecken 47">
              <a:extLst>
                <a:ext uri="{FF2B5EF4-FFF2-40B4-BE49-F238E27FC236}">
                  <a16:creationId xmlns:a16="http://schemas.microsoft.com/office/drawing/2014/main" id="{630F18B3-403B-988A-7FA7-0ECA04A51321}"/>
                </a:ext>
              </a:extLst>
            </p:cNvPr>
            <p:cNvSpPr/>
            <p:nvPr userDrawn="1"/>
          </p:nvSpPr>
          <p:spPr>
            <a:xfrm>
              <a:off x="5101808" y="3623094"/>
              <a:ext cx="1740950" cy="1537430"/>
            </a:xfrm>
            <a:prstGeom prst="roundRect">
              <a:avLst/>
            </a:prstGeom>
            <a:solidFill>
              <a:srgbClr val="C5DD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54" name="Ellipse 53">
              <a:extLst>
                <a:ext uri="{FF2B5EF4-FFF2-40B4-BE49-F238E27FC236}">
                  <a16:creationId xmlns:a16="http://schemas.microsoft.com/office/drawing/2014/main" id="{D14F002D-71E5-01BB-8649-5ECC7F603B96}"/>
                </a:ext>
              </a:extLst>
            </p:cNvPr>
            <p:cNvSpPr/>
            <p:nvPr userDrawn="1"/>
          </p:nvSpPr>
          <p:spPr>
            <a:xfrm>
              <a:off x="5755932" y="3734091"/>
              <a:ext cx="449000" cy="449000"/>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pic>
          <p:nvPicPr>
            <p:cNvPr id="66" name="Grafik 65" descr="Palette mit einfarbiger Füllung">
              <a:extLst>
                <a:ext uri="{FF2B5EF4-FFF2-40B4-BE49-F238E27FC236}">
                  <a16:creationId xmlns:a16="http://schemas.microsoft.com/office/drawing/2014/main" id="{CDEC033E-1007-61D6-B491-D613182E4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5787845" y="3771070"/>
              <a:ext cx="385172" cy="385172"/>
            </a:xfrm>
            <a:prstGeom prst="rect">
              <a:avLst/>
            </a:prstGeom>
          </p:spPr>
        </p:pic>
      </p:grpSp>
      <p:grpSp>
        <p:nvGrpSpPr>
          <p:cNvPr id="12" name="Gruppieren 11">
            <a:extLst>
              <a:ext uri="{FF2B5EF4-FFF2-40B4-BE49-F238E27FC236}">
                <a16:creationId xmlns:a16="http://schemas.microsoft.com/office/drawing/2014/main" id="{1BF204E6-85AA-1E35-EBF0-8988D2537E15}"/>
              </a:ext>
            </a:extLst>
          </p:cNvPr>
          <p:cNvGrpSpPr/>
          <p:nvPr userDrawn="1"/>
        </p:nvGrpSpPr>
        <p:grpSpPr>
          <a:xfrm>
            <a:off x="5101808" y="1891570"/>
            <a:ext cx="1740950" cy="1537430"/>
            <a:chOff x="5101808" y="1891570"/>
            <a:chExt cx="1740950" cy="1537430"/>
          </a:xfrm>
        </p:grpSpPr>
        <p:sp>
          <p:nvSpPr>
            <p:cNvPr id="45" name="Rechteck: abgerundete Ecken 44">
              <a:extLst>
                <a:ext uri="{FF2B5EF4-FFF2-40B4-BE49-F238E27FC236}">
                  <a16:creationId xmlns:a16="http://schemas.microsoft.com/office/drawing/2014/main" id="{5616E773-67FE-07B9-7EE8-28D693B540BD}"/>
                </a:ext>
              </a:extLst>
            </p:cNvPr>
            <p:cNvSpPr/>
            <p:nvPr userDrawn="1"/>
          </p:nvSpPr>
          <p:spPr>
            <a:xfrm>
              <a:off x="5101808" y="1891570"/>
              <a:ext cx="1740950" cy="1537430"/>
            </a:xfrm>
            <a:prstGeom prst="roundRect">
              <a:avLst/>
            </a:prstGeom>
            <a:solidFill>
              <a:srgbClr val="ABD7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52" name="Ellipse 51">
              <a:extLst>
                <a:ext uri="{FF2B5EF4-FFF2-40B4-BE49-F238E27FC236}">
                  <a16:creationId xmlns:a16="http://schemas.microsoft.com/office/drawing/2014/main" id="{32C6B745-F6B8-51FD-8B45-0BFED2CDB0BD}"/>
                </a:ext>
              </a:extLst>
            </p:cNvPr>
            <p:cNvSpPr/>
            <p:nvPr userDrawn="1"/>
          </p:nvSpPr>
          <p:spPr>
            <a:xfrm>
              <a:off x="5755931" y="2002567"/>
              <a:ext cx="449000" cy="449000"/>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pic>
          <p:nvPicPr>
            <p:cNvPr id="68" name="Grafik 67" descr="Taschenrechner mit einfarbiger Füllung">
              <a:extLst>
                <a:ext uri="{FF2B5EF4-FFF2-40B4-BE49-F238E27FC236}">
                  <a16:creationId xmlns:a16="http://schemas.microsoft.com/office/drawing/2014/main" id="{63EB0F19-69F8-8CA9-E8C4-818BE76905BD}"/>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5787845" y="2034481"/>
              <a:ext cx="385172" cy="385172"/>
            </a:xfrm>
            <a:prstGeom prst="rect">
              <a:avLst/>
            </a:prstGeom>
          </p:spPr>
        </p:pic>
      </p:grpSp>
      <p:grpSp>
        <p:nvGrpSpPr>
          <p:cNvPr id="16" name="Gruppieren 15">
            <a:extLst>
              <a:ext uri="{FF2B5EF4-FFF2-40B4-BE49-F238E27FC236}">
                <a16:creationId xmlns:a16="http://schemas.microsoft.com/office/drawing/2014/main" id="{F89FC350-5A09-9B59-353C-A9BACA6E9F4C}"/>
              </a:ext>
            </a:extLst>
          </p:cNvPr>
          <p:cNvGrpSpPr/>
          <p:nvPr userDrawn="1"/>
        </p:nvGrpSpPr>
        <p:grpSpPr>
          <a:xfrm>
            <a:off x="5094187" y="160045"/>
            <a:ext cx="1748571" cy="1537431"/>
            <a:chOff x="5094187" y="160045"/>
            <a:chExt cx="1748571" cy="1537431"/>
          </a:xfrm>
        </p:grpSpPr>
        <p:sp>
          <p:nvSpPr>
            <p:cNvPr id="42" name="Rechteck: abgerundete Ecken 41">
              <a:extLst>
                <a:ext uri="{FF2B5EF4-FFF2-40B4-BE49-F238E27FC236}">
                  <a16:creationId xmlns:a16="http://schemas.microsoft.com/office/drawing/2014/main" id="{E3E39C39-8074-1ABA-6866-8783844CC727}"/>
                </a:ext>
              </a:extLst>
            </p:cNvPr>
            <p:cNvSpPr/>
            <p:nvPr userDrawn="1"/>
          </p:nvSpPr>
          <p:spPr>
            <a:xfrm>
              <a:off x="5094187" y="160045"/>
              <a:ext cx="1748571" cy="1537431"/>
            </a:xfrm>
            <a:prstGeom prst="roundRect">
              <a:avLst/>
            </a:prstGeom>
            <a:solidFill>
              <a:srgbClr val="FDD7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sp>
          <p:nvSpPr>
            <p:cNvPr id="50" name="Ellipse 49">
              <a:extLst>
                <a:ext uri="{FF2B5EF4-FFF2-40B4-BE49-F238E27FC236}">
                  <a16:creationId xmlns:a16="http://schemas.microsoft.com/office/drawing/2014/main" id="{AAD100A9-3762-E134-536D-FF2F121E66F4}"/>
                </a:ext>
              </a:extLst>
            </p:cNvPr>
            <p:cNvSpPr/>
            <p:nvPr userDrawn="1"/>
          </p:nvSpPr>
          <p:spPr>
            <a:xfrm>
              <a:off x="5743972" y="271043"/>
              <a:ext cx="449000" cy="449000"/>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pic>
          <p:nvPicPr>
            <p:cNvPr id="70" name="Grafik 69" descr="Geschlossenes Buch mit einfarbiger Füllung">
              <a:extLst>
                <a:ext uri="{FF2B5EF4-FFF2-40B4-BE49-F238E27FC236}">
                  <a16:creationId xmlns:a16="http://schemas.microsoft.com/office/drawing/2014/main" id="{BF8272B6-E259-7576-233D-55AEB9D1AA60}"/>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5787845" y="308568"/>
              <a:ext cx="385172" cy="385172"/>
            </a:xfrm>
            <a:prstGeom prst="rect">
              <a:avLst/>
            </a:prstGeom>
          </p:spPr>
        </p:pic>
      </p:grpSp>
      <p:sp>
        <p:nvSpPr>
          <p:cNvPr id="71" name="Rechteck: abgerundete Ecken 70">
            <a:extLst>
              <a:ext uri="{FF2B5EF4-FFF2-40B4-BE49-F238E27FC236}">
                <a16:creationId xmlns:a16="http://schemas.microsoft.com/office/drawing/2014/main" id="{F0D34062-8EF0-E5EF-F53E-5C316E634884}"/>
              </a:ext>
            </a:extLst>
          </p:cNvPr>
          <p:cNvSpPr/>
          <p:nvPr userDrawn="1"/>
        </p:nvSpPr>
        <p:spPr>
          <a:xfrm>
            <a:off x="7222654" y="160045"/>
            <a:ext cx="1748571" cy="1537431"/>
          </a:xfrm>
          <a:prstGeom prst="roundRect">
            <a:avLst/>
          </a:prstGeom>
          <a:solidFill>
            <a:schemeClr val="bg1"/>
          </a:solidFill>
          <a:ln w="19050">
            <a:solidFill>
              <a:srgbClr val="FDD7B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72" name="Rechteck: abgerundete Ecken 71">
            <a:extLst>
              <a:ext uri="{FF2B5EF4-FFF2-40B4-BE49-F238E27FC236}">
                <a16:creationId xmlns:a16="http://schemas.microsoft.com/office/drawing/2014/main" id="{B05524FB-FF07-6359-0292-2DBFA261B06D}"/>
              </a:ext>
            </a:extLst>
          </p:cNvPr>
          <p:cNvSpPr/>
          <p:nvPr userDrawn="1"/>
        </p:nvSpPr>
        <p:spPr>
          <a:xfrm>
            <a:off x="7222654" y="1891569"/>
            <a:ext cx="1748571" cy="1537431"/>
          </a:xfrm>
          <a:prstGeom prst="roundRect">
            <a:avLst/>
          </a:prstGeom>
          <a:solidFill>
            <a:schemeClr val="bg1"/>
          </a:solidFill>
          <a:ln w="19050">
            <a:solidFill>
              <a:srgbClr val="ABD7FF"/>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73" name="Rechteck: abgerundete Ecken 72">
            <a:extLst>
              <a:ext uri="{FF2B5EF4-FFF2-40B4-BE49-F238E27FC236}">
                <a16:creationId xmlns:a16="http://schemas.microsoft.com/office/drawing/2014/main" id="{2D11B69A-3DE8-F895-D3A5-30CD66B7AC64}"/>
              </a:ext>
            </a:extLst>
          </p:cNvPr>
          <p:cNvSpPr/>
          <p:nvPr userDrawn="1"/>
        </p:nvSpPr>
        <p:spPr>
          <a:xfrm>
            <a:off x="7222654" y="3623093"/>
            <a:ext cx="1748571" cy="1537431"/>
          </a:xfrm>
          <a:prstGeom prst="roundRect">
            <a:avLst/>
          </a:prstGeom>
          <a:solidFill>
            <a:schemeClr val="bg1"/>
          </a:solidFill>
          <a:ln w="19050">
            <a:solidFill>
              <a:srgbClr val="C5DDCF"/>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74" name="Rechteck: abgerundete Ecken 73">
            <a:extLst>
              <a:ext uri="{FF2B5EF4-FFF2-40B4-BE49-F238E27FC236}">
                <a16:creationId xmlns:a16="http://schemas.microsoft.com/office/drawing/2014/main" id="{75508715-621C-A647-F455-53235E55A110}"/>
              </a:ext>
            </a:extLst>
          </p:cNvPr>
          <p:cNvSpPr/>
          <p:nvPr userDrawn="1"/>
        </p:nvSpPr>
        <p:spPr>
          <a:xfrm>
            <a:off x="9351121" y="170667"/>
            <a:ext cx="1748571" cy="1537431"/>
          </a:xfrm>
          <a:prstGeom prst="roundRect">
            <a:avLst/>
          </a:prstGeom>
          <a:solidFill>
            <a:schemeClr val="bg1">
              <a:lumMod val="95000"/>
            </a:schemeClr>
          </a:solidFill>
          <a:ln w="19050">
            <a:solidFill>
              <a:srgbClr val="EC720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75" name="Rechteck: abgerundete Ecken 74">
            <a:extLst>
              <a:ext uri="{FF2B5EF4-FFF2-40B4-BE49-F238E27FC236}">
                <a16:creationId xmlns:a16="http://schemas.microsoft.com/office/drawing/2014/main" id="{07B3447F-E258-1328-7FD7-BE99537AE229}"/>
              </a:ext>
            </a:extLst>
          </p:cNvPr>
          <p:cNvSpPr/>
          <p:nvPr userDrawn="1"/>
        </p:nvSpPr>
        <p:spPr>
          <a:xfrm>
            <a:off x="9351121" y="1902191"/>
            <a:ext cx="1748571" cy="1537431"/>
          </a:xfrm>
          <a:prstGeom prst="roundRect">
            <a:avLst/>
          </a:prstGeom>
          <a:solidFill>
            <a:schemeClr val="bg1">
              <a:lumMod val="95000"/>
            </a:schemeClr>
          </a:solidFill>
          <a:ln w="19050">
            <a:solidFill>
              <a:srgbClr val="004C9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
        <p:nvSpPr>
          <p:cNvPr id="76" name="Rechteck: abgerundete Ecken 75">
            <a:extLst>
              <a:ext uri="{FF2B5EF4-FFF2-40B4-BE49-F238E27FC236}">
                <a16:creationId xmlns:a16="http://schemas.microsoft.com/office/drawing/2014/main" id="{062B1E63-E64B-9E31-C561-FFE1CD469EC7}"/>
              </a:ext>
            </a:extLst>
          </p:cNvPr>
          <p:cNvSpPr/>
          <p:nvPr userDrawn="1"/>
        </p:nvSpPr>
        <p:spPr>
          <a:xfrm>
            <a:off x="9351121" y="3633715"/>
            <a:ext cx="1748571" cy="1537431"/>
          </a:xfrm>
          <a:prstGeom prst="roundRect">
            <a:avLst/>
          </a:prstGeom>
          <a:solidFill>
            <a:schemeClr val="bg1">
              <a:lumMod val="95000"/>
            </a:schemeClr>
          </a:solidFill>
          <a:ln w="19050">
            <a:solidFill>
              <a:srgbClr val="61A27C"/>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spTree>
    <p:extLst>
      <p:ext uri="{BB962C8B-B14F-4D97-AF65-F5344CB8AC3E}">
        <p14:creationId xmlns:p14="http://schemas.microsoft.com/office/powerpoint/2010/main" val="34572701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Elemente 2 (Nicht Nutzbar)">
    <p:spTree>
      <p:nvGrpSpPr>
        <p:cNvPr id="1" name=""/>
        <p:cNvGrpSpPr/>
        <p:nvPr/>
      </p:nvGrpSpPr>
      <p:grpSpPr>
        <a:xfrm>
          <a:off x="0" y="0"/>
          <a:ext cx="0" cy="0"/>
          <a:chOff x="0" y="0"/>
          <a:chExt cx="0" cy="0"/>
        </a:xfrm>
      </p:grpSpPr>
      <p:grpSp>
        <p:nvGrpSpPr>
          <p:cNvPr id="5" name="Gruppieren 4">
            <a:extLst>
              <a:ext uri="{FF2B5EF4-FFF2-40B4-BE49-F238E27FC236}">
                <a16:creationId xmlns:a16="http://schemas.microsoft.com/office/drawing/2014/main" id="{E75CE94E-E912-A99C-3403-A6C2D3D9CF2F}"/>
              </a:ext>
            </a:extLst>
          </p:cNvPr>
          <p:cNvGrpSpPr/>
          <p:nvPr userDrawn="1"/>
        </p:nvGrpSpPr>
        <p:grpSpPr>
          <a:xfrm>
            <a:off x="424132" y="396814"/>
            <a:ext cx="3621657" cy="3200400"/>
            <a:chOff x="424132" y="396814"/>
            <a:chExt cx="3431875" cy="3200400"/>
          </a:xfrm>
        </p:grpSpPr>
        <p:pic>
          <p:nvPicPr>
            <p:cNvPr id="3" name="Grafik 2">
              <a:extLst>
                <a:ext uri="{FF2B5EF4-FFF2-40B4-BE49-F238E27FC236}">
                  <a16:creationId xmlns:a16="http://schemas.microsoft.com/office/drawing/2014/main" id="{F58F7E67-3ACB-A653-AA44-B6EF413A23B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24132" y="396814"/>
              <a:ext cx="3431875" cy="3200400"/>
            </a:xfrm>
            <a:prstGeom prst="rect">
              <a:avLst/>
            </a:prstGeom>
          </p:spPr>
        </p:pic>
        <p:sp>
          <p:nvSpPr>
            <p:cNvPr id="4" name="Rechteck: abgerundete Ecken 3">
              <a:extLst>
                <a:ext uri="{FF2B5EF4-FFF2-40B4-BE49-F238E27FC236}">
                  <a16:creationId xmlns:a16="http://schemas.microsoft.com/office/drawing/2014/main" id="{8B9F8F58-E71A-6CC5-CE13-AB3DA9B7C6D5}"/>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grpSp>
        <p:nvGrpSpPr>
          <p:cNvPr id="93" name="Gruppieren 92">
            <a:extLst>
              <a:ext uri="{FF2B5EF4-FFF2-40B4-BE49-F238E27FC236}">
                <a16:creationId xmlns:a16="http://schemas.microsoft.com/office/drawing/2014/main" id="{16A1BC78-936D-4A52-5533-60520F1044FF}"/>
              </a:ext>
            </a:extLst>
          </p:cNvPr>
          <p:cNvGrpSpPr/>
          <p:nvPr userDrawn="1"/>
        </p:nvGrpSpPr>
        <p:grpSpPr>
          <a:xfrm>
            <a:off x="5224800" y="431798"/>
            <a:ext cx="828000" cy="828000"/>
            <a:chOff x="5224800" y="431798"/>
            <a:chExt cx="828000" cy="828000"/>
          </a:xfrm>
        </p:grpSpPr>
        <p:sp>
          <p:nvSpPr>
            <p:cNvPr id="10" name="Ellipse 9">
              <a:extLst>
                <a:ext uri="{FF2B5EF4-FFF2-40B4-BE49-F238E27FC236}">
                  <a16:creationId xmlns:a16="http://schemas.microsoft.com/office/drawing/2014/main" id="{AF96DDEF-6439-531F-9E10-11DF3566614E}"/>
                </a:ext>
              </a:extLst>
            </p:cNvPr>
            <p:cNvSpPr/>
            <p:nvPr/>
          </p:nvSpPr>
          <p:spPr>
            <a:xfrm>
              <a:off x="5224800" y="431798"/>
              <a:ext cx="828000" cy="828000"/>
            </a:xfrm>
            <a:prstGeom prst="ellipse">
              <a:avLst/>
            </a:prstGeom>
            <a:solidFill>
              <a:srgbClr val="FDD7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11" name="Grafik 10" descr="Linke Gehirnhälfte mit einfarbiger Füllung">
              <a:extLst>
                <a:ext uri="{FF2B5EF4-FFF2-40B4-BE49-F238E27FC236}">
                  <a16:creationId xmlns:a16="http://schemas.microsoft.com/office/drawing/2014/main" id="{91140E9E-B934-D164-3BA1-B9772D938FA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260926" y="467924"/>
              <a:ext cx="755748" cy="755748"/>
            </a:xfrm>
            <a:prstGeom prst="rect">
              <a:avLst/>
            </a:prstGeom>
          </p:spPr>
        </p:pic>
      </p:grpSp>
      <p:grpSp>
        <p:nvGrpSpPr>
          <p:cNvPr id="95" name="Gruppieren 94">
            <a:extLst>
              <a:ext uri="{FF2B5EF4-FFF2-40B4-BE49-F238E27FC236}">
                <a16:creationId xmlns:a16="http://schemas.microsoft.com/office/drawing/2014/main" id="{E666A074-0B68-7590-36FD-AE49B83433FF}"/>
              </a:ext>
            </a:extLst>
          </p:cNvPr>
          <p:cNvGrpSpPr/>
          <p:nvPr userDrawn="1"/>
        </p:nvGrpSpPr>
        <p:grpSpPr>
          <a:xfrm>
            <a:off x="5224800" y="2210324"/>
            <a:ext cx="828000" cy="828000"/>
            <a:chOff x="5224800" y="2210324"/>
            <a:chExt cx="828000" cy="828000"/>
          </a:xfrm>
        </p:grpSpPr>
        <p:sp>
          <p:nvSpPr>
            <p:cNvPr id="17" name="Ellipse 16">
              <a:extLst>
                <a:ext uri="{FF2B5EF4-FFF2-40B4-BE49-F238E27FC236}">
                  <a16:creationId xmlns:a16="http://schemas.microsoft.com/office/drawing/2014/main" id="{DEF7C1F5-701A-2881-2459-4B4AAFEE5A57}"/>
                </a:ext>
              </a:extLst>
            </p:cNvPr>
            <p:cNvSpPr/>
            <p:nvPr/>
          </p:nvSpPr>
          <p:spPr>
            <a:xfrm>
              <a:off x="5224800" y="2210324"/>
              <a:ext cx="828000" cy="828000"/>
            </a:xfrm>
            <a:prstGeom prst="ellipse">
              <a:avLst/>
            </a:prstGeom>
            <a:solidFill>
              <a:srgbClr val="C5DD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18" name="Grafik 17" descr="Prost mit einfarbiger Füllung">
              <a:extLst>
                <a:ext uri="{FF2B5EF4-FFF2-40B4-BE49-F238E27FC236}">
                  <a16:creationId xmlns:a16="http://schemas.microsoft.com/office/drawing/2014/main" id="{7253130F-2B56-F5E0-8CFE-2362873E8FD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250082" y="2270815"/>
              <a:ext cx="755104" cy="755104"/>
            </a:xfrm>
            <a:prstGeom prst="rect">
              <a:avLst/>
            </a:prstGeom>
          </p:spPr>
        </p:pic>
      </p:grpSp>
      <p:grpSp>
        <p:nvGrpSpPr>
          <p:cNvPr id="53" name="Gruppieren 52">
            <a:extLst>
              <a:ext uri="{FF2B5EF4-FFF2-40B4-BE49-F238E27FC236}">
                <a16:creationId xmlns:a16="http://schemas.microsoft.com/office/drawing/2014/main" id="{779D3754-2557-C51F-340E-6803AB5970CB}"/>
              </a:ext>
            </a:extLst>
          </p:cNvPr>
          <p:cNvGrpSpPr/>
          <p:nvPr userDrawn="1"/>
        </p:nvGrpSpPr>
        <p:grpSpPr>
          <a:xfrm>
            <a:off x="434976" y="3850816"/>
            <a:ext cx="828000" cy="828000"/>
            <a:chOff x="4882028" y="3264220"/>
            <a:chExt cx="828000" cy="828000"/>
          </a:xfrm>
        </p:grpSpPr>
        <p:sp>
          <p:nvSpPr>
            <p:cNvPr id="20" name="Ellipse 19">
              <a:extLst>
                <a:ext uri="{FF2B5EF4-FFF2-40B4-BE49-F238E27FC236}">
                  <a16:creationId xmlns:a16="http://schemas.microsoft.com/office/drawing/2014/main" id="{C76EFB4C-AA7A-D6BC-2181-C2A56B94B4CD}"/>
                </a:ext>
              </a:extLst>
            </p:cNvPr>
            <p:cNvSpPr/>
            <p:nvPr/>
          </p:nvSpPr>
          <p:spPr>
            <a:xfrm>
              <a:off x="4882028" y="3264220"/>
              <a:ext cx="828000" cy="828000"/>
            </a:xfrm>
            <a:prstGeom prst="ellipse">
              <a:avLst/>
            </a:prstGeom>
            <a:solidFill>
              <a:srgbClr val="EC72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21" name="Grafik 20" descr="Fragezeichen mit einfarbiger Füllung">
              <a:extLst>
                <a:ext uri="{FF2B5EF4-FFF2-40B4-BE49-F238E27FC236}">
                  <a16:creationId xmlns:a16="http://schemas.microsoft.com/office/drawing/2014/main" id="{66F84B29-AC93-8B4A-AB6A-BAA0AD7ECCF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55187" y="3337379"/>
              <a:ext cx="681682" cy="681682"/>
            </a:xfrm>
            <a:prstGeom prst="rect">
              <a:avLst/>
            </a:prstGeom>
          </p:spPr>
        </p:pic>
      </p:grpSp>
      <p:grpSp>
        <p:nvGrpSpPr>
          <p:cNvPr id="94" name="Gruppieren 93">
            <a:extLst>
              <a:ext uri="{FF2B5EF4-FFF2-40B4-BE49-F238E27FC236}">
                <a16:creationId xmlns:a16="http://schemas.microsoft.com/office/drawing/2014/main" id="{68D8A753-857E-15BE-6C1B-D400D9DE811B}"/>
              </a:ext>
            </a:extLst>
          </p:cNvPr>
          <p:cNvGrpSpPr/>
          <p:nvPr userDrawn="1"/>
        </p:nvGrpSpPr>
        <p:grpSpPr>
          <a:xfrm>
            <a:off x="5181600" y="1283256"/>
            <a:ext cx="914400" cy="914400"/>
            <a:chOff x="5181600" y="1283256"/>
            <a:chExt cx="914400" cy="914400"/>
          </a:xfrm>
        </p:grpSpPr>
        <p:sp>
          <p:nvSpPr>
            <p:cNvPr id="30" name="Ellipse 29">
              <a:extLst>
                <a:ext uri="{FF2B5EF4-FFF2-40B4-BE49-F238E27FC236}">
                  <a16:creationId xmlns:a16="http://schemas.microsoft.com/office/drawing/2014/main" id="{922D8B23-CB00-D30D-2C12-A107B0E1BB66}"/>
                </a:ext>
              </a:extLst>
            </p:cNvPr>
            <p:cNvSpPr/>
            <p:nvPr userDrawn="1"/>
          </p:nvSpPr>
          <p:spPr>
            <a:xfrm>
              <a:off x="5224800" y="1320289"/>
              <a:ext cx="828000" cy="828000"/>
            </a:xfrm>
            <a:prstGeom prst="ellipse">
              <a:avLst/>
            </a:prstGeom>
            <a:solidFill>
              <a:srgbClr val="ABD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latin typeface="ABeeZee" pitchFamily="2" charset="0"/>
              </a:endParaRPr>
            </a:p>
          </p:txBody>
        </p:sp>
        <p:pic>
          <p:nvPicPr>
            <p:cNvPr id="32" name="Grafik 31" descr="Handschlag mit einfarbiger Füllung">
              <a:extLst>
                <a:ext uri="{FF2B5EF4-FFF2-40B4-BE49-F238E27FC236}">
                  <a16:creationId xmlns:a16="http://schemas.microsoft.com/office/drawing/2014/main" id="{2F1B048A-B1F1-B830-CA27-630277F6AC47}"/>
                </a:ext>
              </a:extLst>
            </p:cNvPr>
            <p:cNvPicPr>
              <a:picLocks noChangeAspect="1"/>
            </p:cNvPicPr>
            <p:nvPr userDrawn="1"/>
          </p:nvPicPr>
          <p:blipFill>
            <a:blip r:embed="rId10">
              <a:extLst>
                <a:ext uri="{96DAC541-7B7A-43D3-8B79-37D633B846F1}">
                  <asvg:svgBlip xmlns:asvg="http://schemas.microsoft.com/office/drawing/2016/SVG/main" r:embed="rId11"/>
                </a:ext>
              </a:extLst>
            </a:blip>
            <a:stretch>
              <a:fillRect/>
            </a:stretch>
          </p:blipFill>
          <p:spPr>
            <a:xfrm>
              <a:off x="5181600" y="1283256"/>
              <a:ext cx="914400" cy="914400"/>
            </a:xfrm>
            <a:prstGeom prst="rect">
              <a:avLst/>
            </a:prstGeom>
          </p:spPr>
        </p:pic>
      </p:grpSp>
      <p:grpSp>
        <p:nvGrpSpPr>
          <p:cNvPr id="54" name="Gruppieren 53">
            <a:extLst>
              <a:ext uri="{FF2B5EF4-FFF2-40B4-BE49-F238E27FC236}">
                <a16:creationId xmlns:a16="http://schemas.microsoft.com/office/drawing/2014/main" id="{12D150CD-F80C-EB8E-E5CB-1259AED3ADBE}"/>
              </a:ext>
            </a:extLst>
          </p:cNvPr>
          <p:cNvGrpSpPr/>
          <p:nvPr userDrawn="1"/>
        </p:nvGrpSpPr>
        <p:grpSpPr>
          <a:xfrm>
            <a:off x="424132" y="4751975"/>
            <a:ext cx="828000" cy="828000"/>
            <a:chOff x="5783187" y="3264220"/>
            <a:chExt cx="828000" cy="828000"/>
          </a:xfrm>
        </p:grpSpPr>
        <p:sp>
          <p:nvSpPr>
            <p:cNvPr id="48" name="Ellipse 47">
              <a:extLst>
                <a:ext uri="{FF2B5EF4-FFF2-40B4-BE49-F238E27FC236}">
                  <a16:creationId xmlns:a16="http://schemas.microsoft.com/office/drawing/2014/main" id="{53BA1000-3296-0655-DB9C-DF3047F25834}"/>
                </a:ext>
              </a:extLst>
            </p:cNvPr>
            <p:cNvSpPr/>
            <p:nvPr/>
          </p:nvSpPr>
          <p:spPr>
            <a:xfrm>
              <a:off x="5783187" y="3264220"/>
              <a:ext cx="828000" cy="828000"/>
            </a:xfrm>
            <a:prstGeom prst="ellipse">
              <a:avLst/>
            </a:prstGeom>
            <a:solidFill>
              <a:srgbClr val="004C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49" name="Grafik 48" descr="Fragezeichen mit einfarbiger Füllung">
              <a:extLst>
                <a:ext uri="{FF2B5EF4-FFF2-40B4-BE49-F238E27FC236}">
                  <a16:creationId xmlns:a16="http://schemas.microsoft.com/office/drawing/2014/main" id="{4AAA1B07-F57C-43EB-DBED-9F6D704894C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56346" y="3337379"/>
              <a:ext cx="681682" cy="681682"/>
            </a:xfrm>
            <a:prstGeom prst="rect">
              <a:avLst/>
            </a:prstGeom>
          </p:spPr>
        </p:pic>
      </p:grpSp>
      <p:grpSp>
        <p:nvGrpSpPr>
          <p:cNvPr id="55" name="Gruppieren 54">
            <a:extLst>
              <a:ext uri="{FF2B5EF4-FFF2-40B4-BE49-F238E27FC236}">
                <a16:creationId xmlns:a16="http://schemas.microsoft.com/office/drawing/2014/main" id="{8872739C-0FC2-1377-06B7-E055BA4B0573}"/>
              </a:ext>
            </a:extLst>
          </p:cNvPr>
          <p:cNvGrpSpPr/>
          <p:nvPr userDrawn="1"/>
        </p:nvGrpSpPr>
        <p:grpSpPr>
          <a:xfrm>
            <a:off x="424132" y="5653134"/>
            <a:ext cx="828000" cy="828000"/>
            <a:chOff x="6684346" y="3264220"/>
            <a:chExt cx="828000" cy="828000"/>
          </a:xfrm>
        </p:grpSpPr>
        <p:sp>
          <p:nvSpPr>
            <p:cNvPr id="51" name="Ellipse 50">
              <a:extLst>
                <a:ext uri="{FF2B5EF4-FFF2-40B4-BE49-F238E27FC236}">
                  <a16:creationId xmlns:a16="http://schemas.microsoft.com/office/drawing/2014/main" id="{327A006A-E800-8F41-4E0C-2203F74CA912}"/>
                </a:ext>
              </a:extLst>
            </p:cNvPr>
            <p:cNvSpPr/>
            <p:nvPr/>
          </p:nvSpPr>
          <p:spPr>
            <a:xfrm>
              <a:off x="6684346" y="3264220"/>
              <a:ext cx="828000" cy="828000"/>
            </a:xfrm>
            <a:prstGeom prst="ellipse">
              <a:avLst/>
            </a:prstGeom>
            <a:solidFill>
              <a:srgbClr val="61A2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52" name="Grafik 51" descr="Fragezeichen mit einfarbiger Füllung">
              <a:extLst>
                <a:ext uri="{FF2B5EF4-FFF2-40B4-BE49-F238E27FC236}">
                  <a16:creationId xmlns:a16="http://schemas.microsoft.com/office/drawing/2014/main" id="{6BF0CFDB-07A8-E16A-D99B-59AE162D993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757505" y="3337379"/>
              <a:ext cx="681682" cy="681682"/>
            </a:xfrm>
            <a:prstGeom prst="rect">
              <a:avLst/>
            </a:prstGeom>
          </p:spPr>
        </p:pic>
      </p:grpSp>
      <p:grpSp>
        <p:nvGrpSpPr>
          <p:cNvPr id="90" name="Gruppieren 89">
            <a:extLst>
              <a:ext uri="{FF2B5EF4-FFF2-40B4-BE49-F238E27FC236}">
                <a16:creationId xmlns:a16="http://schemas.microsoft.com/office/drawing/2014/main" id="{EB114F68-3503-BB3A-E6D9-4BD039791AE6}"/>
              </a:ext>
            </a:extLst>
          </p:cNvPr>
          <p:cNvGrpSpPr/>
          <p:nvPr userDrawn="1"/>
        </p:nvGrpSpPr>
        <p:grpSpPr>
          <a:xfrm>
            <a:off x="1648948" y="3844413"/>
            <a:ext cx="3075386" cy="834403"/>
            <a:chOff x="6096000" y="3257817"/>
            <a:chExt cx="3075386" cy="834403"/>
          </a:xfrm>
        </p:grpSpPr>
        <p:sp>
          <p:nvSpPr>
            <p:cNvPr id="33" name="Rechteck 32">
              <a:extLst>
                <a:ext uri="{FF2B5EF4-FFF2-40B4-BE49-F238E27FC236}">
                  <a16:creationId xmlns:a16="http://schemas.microsoft.com/office/drawing/2014/main" id="{D7D11C13-2D9B-5D72-D571-891B137A1DC3}"/>
                </a:ext>
              </a:extLst>
            </p:cNvPr>
            <p:cNvSpPr/>
            <p:nvPr userDrawn="1"/>
          </p:nvSpPr>
          <p:spPr>
            <a:xfrm>
              <a:off x="6481974" y="3264220"/>
              <a:ext cx="2689412" cy="828000"/>
            </a:xfrm>
            <a:prstGeom prst="rect">
              <a:avLst/>
            </a:prstGeom>
            <a:solidFill>
              <a:srgbClr val="FDD7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nvGrpSpPr>
            <p:cNvPr id="68" name="Gruppieren 67">
              <a:extLst>
                <a:ext uri="{FF2B5EF4-FFF2-40B4-BE49-F238E27FC236}">
                  <a16:creationId xmlns:a16="http://schemas.microsoft.com/office/drawing/2014/main" id="{5C2F3001-D3FA-B1A0-63F0-89DE0CA533C2}"/>
                </a:ext>
              </a:extLst>
            </p:cNvPr>
            <p:cNvGrpSpPr/>
            <p:nvPr userDrawn="1"/>
          </p:nvGrpSpPr>
          <p:grpSpPr>
            <a:xfrm>
              <a:off x="6096000" y="3257817"/>
              <a:ext cx="828000" cy="828000"/>
              <a:chOff x="4882028" y="3264220"/>
              <a:chExt cx="828000" cy="828000"/>
            </a:xfrm>
          </p:grpSpPr>
          <p:sp>
            <p:nvSpPr>
              <p:cNvPr id="69" name="Ellipse 68">
                <a:extLst>
                  <a:ext uri="{FF2B5EF4-FFF2-40B4-BE49-F238E27FC236}">
                    <a16:creationId xmlns:a16="http://schemas.microsoft.com/office/drawing/2014/main" id="{EC18B909-6B21-910B-E224-A5A71A85D43B}"/>
                  </a:ext>
                </a:extLst>
              </p:cNvPr>
              <p:cNvSpPr/>
              <p:nvPr/>
            </p:nvSpPr>
            <p:spPr>
              <a:xfrm>
                <a:off x="4882028" y="3264220"/>
                <a:ext cx="828000" cy="828000"/>
              </a:xfrm>
              <a:prstGeom prst="ellipse">
                <a:avLst/>
              </a:prstGeom>
              <a:solidFill>
                <a:srgbClr val="EC720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70" name="Grafik 69" descr="Fragezeichen mit einfarbiger Füllung">
                <a:extLst>
                  <a:ext uri="{FF2B5EF4-FFF2-40B4-BE49-F238E27FC236}">
                    <a16:creationId xmlns:a16="http://schemas.microsoft.com/office/drawing/2014/main" id="{A707ECC5-3685-9345-B8BF-0B50A973848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55187" y="3337379"/>
                <a:ext cx="681682" cy="681682"/>
              </a:xfrm>
              <a:prstGeom prst="rect">
                <a:avLst/>
              </a:prstGeom>
            </p:spPr>
          </p:pic>
        </p:grpSp>
      </p:grpSp>
      <p:grpSp>
        <p:nvGrpSpPr>
          <p:cNvPr id="91" name="Gruppieren 90">
            <a:extLst>
              <a:ext uri="{FF2B5EF4-FFF2-40B4-BE49-F238E27FC236}">
                <a16:creationId xmlns:a16="http://schemas.microsoft.com/office/drawing/2014/main" id="{83681AC6-4775-4DCD-EEB3-539F91420FE9}"/>
              </a:ext>
            </a:extLst>
          </p:cNvPr>
          <p:cNvGrpSpPr/>
          <p:nvPr userDrawn="1"/>
        </p:nvGrpSpPr>
        <p:grpSpPr>
          <a:xfrm>
            <a:off x="1651456" y="4816556"/>
            <a:ext cx="3076346" cy="829129"/>
            <a:chOff x="6098508" y="4229960"/>
            <a:chExt cx="3076346" cy="829129"/>
          </a:xfrm>
        </p:grpSpPr>
        <p:sp>
          <p:nvSpPr>
            <p:cNvPr id="56" name="Rechteck 55">
              <a:extLst>
                <a:ext uri="{FF2B5EF4-FFF2-40B4-BE49-F238E27FC236}">
                  <a16:creationId xmlns:a16="http://schemas.microsoft.com/office/drawing/2014/main" id="{F3E80AAA-7DBD-9E1B-3A3C-94674A03683C}"/>
                </a:ext>
              </a:extLst>
            </p:cNvPr>
            <p:cNvSpPr/>
            <p:nvPr userDrawn="1"/>
          </p:nvSpPr>
          <p:spPr>
            <a:xfrm>
              <a:off x="6485442" y="4231089"/>
              <a:ext cx="2689412" cy="828000"/>
            </a:xfrm>
            <a:prstGeom prst="rect">
              <a:avLst/>
            </a:prstGeom>
            <a:solidFill>
              <a:srgbClr val="ABD7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nvGrpSpPr>
            <p:cNvPr id="71" name="Gruppieren 70">
              <a:extLst>
                <a:ext uri="{FF2B5EF4-FFF2-40B4-BE49-F238E27FC236}">
                  <a16:creationId xmlns:a16="http://schemas.microsoft.com/office/drawing/2014/main" id="{8EC717D5-948C-B233-940D-59E35862F516}"/>
                </a:ext>
              </a:extLst>
            </p:cNvPr>
            <p:cNvGrpSpPr/>
            <p:nvPr userDrawn="1"/>
          </p:nvGrpSpPr>
          <p:grpSpPr>
            <a:xfrm>
              <a:off x="6098508" y="4229960"/>
              <a:ext cx="828000" cy="828000"/>
              <a:chOff x="5783187" y="3264220"/>
              <a:chExt cx="828000" cy="828000"/>
            </a:xfrm>
          </p:grpSpPr>
          <p:sp>
            <p:nvSpPr>
              <p:cNvPr id="72" name="Ellipse 71">
                <a:extLst>
                  <a:ext uri="{FF2B5EF4-FFF2-40B4-BE49-F238E27FC236}">
                    <a16:creationId xmlns:a16="http://schemas.microsoft.com/office/drawing/2014/main" id="{D31A00B1-1B4E-2139-1FF6-07BB482B7B78}"/>
                  </a:ext>
                </a:extLst>
              </p:cNvPr>
              <p:cNvSpPr/>
              <p:nvPr/>
            </p:nvSpPr>
            <p:spPr>
              <a:xfrm>
                <a:off x="5783187" y="3264220"/>
                <a:ext cx="828000" cy="828000"/>
              </a:xfrm>
              <a:prstGeom prst="ellipse">
                <a:avLst/>
              </a:prstGeom>
              <a:solidFill>
                <a:srgbClr val="004C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73" name="Grafik 72" descr="Fragezeichen mit einfarbiger Füllung">
                <a:extLst>
                  <a:ext uri="{FF2B5EF4-FFF2-40B4-BE49-F238E27FC236}">
                    <a16:creationId xmlns:a16="http://schemas.microsoft.com/office/drawing/2014/main" id="{0E2C987F-B27D-78E9-1B8A-DCC78515D0E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56346" y="3337379"/>
                <a:ext cx="681682" cy="681682"/>
              </a:xfrm>
              <a:prstGeom prst="rect">
                <a:avLst/>
              </a:prstGeom>
            </p:spPr>
          </p:pic>
        </p:grpSp>
      </p:grpSp>
      <p:grpSp>
        <p:nvGrpSpPr>
          <p:cNvPr id="92" name="Gruppieren 91">
            <a:extLst>
              <a:ext uri="{FF2B5EF4-FFF2-40B4-BE49-F238E27FC236}">
                <a16:creationId xmlns:a16="http://schemas.microsoft.com/office/drawing/2014/main" id="{C2EE77B7-2F08-589E-6A4E-8650615FBDE8}"/>
              </a:ext>
            </a:extLst>
          </p:cNvPr>
          <p:cNvGrpSpPr/>
          <p:nvPr userDrawn="1"/>
        </p:nvGrpSpPr>
        <p:grpSpPr>
          <a:xfrm>
            <a:off x="1643858" y="5782296"/>
            <a:ext cx="3108502" cy="830258"/>
            <a:chOff x="6090910" y="5195700"/>
            <a:chExt cx="3108502" cy="830258"/>
          </a:xfrm>
        </p:grpSpPr>
        <p:sp>
          <p:nvSpPr>
            <p:cNvPr id="60" name="Rechteck 59">
              <a:extLst>
                <a:ext uri="{FF2B5EF4-FFF2-40B4-BE49-F238E27FC236}">
                  <a16:creationId xmlns:a16="http://schemas.microsoft.com/office/drawing/2014/main" id="{FFDE5B29-8AEA-F793-858D-0731F45986F4}"/>
                </a:ext>
              </a:extLst>
            </p:cNvPr>
            <p:cNvSpPr/>
            <p:nvPr userDrawn="1"/>
          </p:nvSpPr>
          <p:spPr>
            <a:xfrm>
              <a:off x="6510000" y="5197958"/>
              <a:ext cx="2689412" cy="828000"/>
            </a:xfrm>
            <a:prstGeom prst="rect">
              <a:avLst/>
            </a:prstGeom>
            <a:solidFill>
              <a:srgbClr val="C5DDC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grpSp>
          <p:nvGrpSpPr>
            <p:cNvPr id="74" name="Gruppieren 73">
              <a:extLst>
                <a:ext uri="{FF2B5EF4-FFF2-40B4-BE49-F238E27FC236}">
                  <a16:creationId xmlns:a16="http://schemas.microsoft.com/office/drawing/2014/main" id="{B1B976C2-FA7B-37E1-3AEF-77EE94756957}"/>
                </a:ext>
              </a:extLst>
            </p:cNvPr>
            <p:cNvGrpSpPr/>
            <p:nvPr userDrawn="1"/>
          </p:nvGrpSpPr>
          <p:grpSpPr>
            <a:xfrm>
              <a:off x="6090910" y="5195700"/>
              <a:ext cx="828000" cy="828000"/>
              <a:chOff x="6684346" y="3264220"/>
              <a:chExt cx="828000" cy="828000"/>
            </a:xfrm>
          </p:grpSpPr>
          <p:sp>
            <p:nvSpPr>
              <p:cNvPr id="75" name="Ellipse 74">
                <a:extLst>
                  <a:ext uri="{FF2B5EF4-FFF2-40B4-BE49-F238E27FC236}">
                    <a16:creationId xmlns:a16="http://schemas.microsoft.com/office/drawing/2014/main" id="{2046E465-9845-DF18-085E-BFEF9AF711DA}"/>
                  </a:ext>
                </a:extLst>
              </p:cNvPr>
              <p:cNvSpPr/>
              <p:nvPr/>
            </p:nvSpPr>
            <p:spPr>
              <a:xfrm>
                <a:off x="6684346" y="3264220"/>
                <a:ext cx="828000" cy="828000"/>
              </a:xfrm>
              <a:prstGeom prst="ellipse">
                <a:avLst/>
              </a:prstGeom>
              <a:solidFill>
                <a:srgbClr val="61A2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76" name="Grafik 75" descr="Fragezeichen mit einfarbiger Füllung">
                <a:extLst>
                  <a:ext uri="{FF2B5EF4-FFF2-40B4-BE49-F238E27FC236}">
                    <a16:creationId xmlns:a16="http://schemas.microsoft.com/office/drawing/2014/main" id="{47E20064-4CA2-1FD9-B948-E1243C77B4E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757505" y="3337379"/>
                <a:ext cx="681682" cy="681682"/>
              </a:xfrm>
              <a:prstGeom prst="rect">
                <a:avLst/>
              </a:prstGeom>
            </p:spPr>
          </p:pic>
        </p:grpSp>
      </p:grpSp>
      <p:sp>
        <p:nvSpPr>
          <p:cNvPr id="96" name="Textfeld 95">
            <a:extLst>
              <a:ext uri="{FF2B5EF4-FFF2-40B4-BE49-F238E27FC236}">
                <a16:creationId xmlns:a16="http://schemas.microsoft.com/office/drawing/2014/main" id="{92D42792-A500-F2CA-88D7-A0B396FE62A2}"/>
              </a:ext>
            </a:extLst>
          </p:cNvPr>
          <p:cNvSpPr txBox="1"/>
          <p:nvPr userDrawn="1"/>
        </p:nvSpPr>
        <p:spPr>
          <a:xfrm>
            <a:off x="6016674" y="714993"/>
            <a:ext cx="1199367" cy="261610"/>
          </a:xfrm>
          <a:prstGeom prst="rect">
            <a:avLst/>
          </a:prstGeom>
          <a:noFill/>
        </p:spPr>
        <p:txBody>
          <a:bodyPr wrap="none" rtlCol="0">
            <a:spAutoFit/>
          </a:bodyPr>
          <a:lstStyle/>
          <a:p>
            <a:r>
              <a:rPr lang="de-DE" sz="1100" dirty="0">
                <a:latin typeface="ABeeZee" pitchFamily="2" charset="0"/>
                <a:sym typeface="Wingdings" panose="05000000000000000000" pitchFamily="2" charset="2"/>
              </a:rPr>
              <a:t>Einzel-Arbeit</a:t>
            </a:r>
            <a:endParaRPr lang="de-DE" sz="1100" dirty="0">
              <a:latin typeface="ABeeZee" pitchFamily="2" charset="0"/>
            </a:endParaRPr>
          </a:p>
        </p:txBody>
      </p:sp>
      <p:sp>
        <p:nvSpPr>
          <p:cNvPr id="98" name="Textfeld 97">
            <a:extLst>
              <a:ext uri="{FF2B5EF4-FFF2-40B4-BE49-F238E27FC236}">
                <a16:creationId xmlns:a16="http://schemas.microsoft.com/office/drawing/2014/main" id="{893982BA-E421-2895-6BFF-1440D54719CD}"/>
              </a:ext>
            </a:extLst>
          </p:cNvPr>
          <p:cNvSpPr txBox="1"/>
          <p:nvPr userDrawn="1"/>
        </p:nvSpPr>
        <p:spPr>
          <a:xfrm>
            <a:off x="6016674" y="1598910"/>
            <a:ext cx="1306768" cy="261610"/>
          </a:xfrm>
          <a:prstGeom prst="rect">
            <a:avLst/>
          </a:prstGeom>
          <a:noFill/>
        </p:spPr>
        <p:txBody>
          <a:bodyPr wrap="none" rtlCol="0">
            <a:spAutoFit/>
          </a:bodyPr>
          <a:lstStyle/>
          <a:p>
            <a:r>
              <a:rPr lang="de-DE" sz="1100" dirty="0">
                <a:latin typeface="ABeeZee" pitchFamily="2" charset="0"/>
                <a:sym typeface="Wingdings" panose="05000000000000000000" pitchFamily="2" charset="2"/>
              </a:rPr>
              <a:t>Partner-Arbeit</a:t>
            </a:r>
            <a:endParaRPr lang="de-DE" sz="1100" dirty="0">
              <a:latin typeface="ABeeZee" pitchFamily="2" charset="0"/>
            </a:endParaRPr>
          </a:p>
        </p:txBody>
      </p:sp>
      <p:sp>
        <p:nvSpPr>
          <p:cNvPr id="100" name="Textfeld 99">
            <a:extLst>
              <a:ext uri="{FF2B5EF4-FFF2-40B4-BE49-F238E27FC236}">
                <a16:creationId xmlns:a16="http://schemas.microsoft.com/office/drawing/2014/main" id="{0CA3B153-3671-CEC5-C32A-2FF82AFD3698}"/>
              </a:ext>
            </a:extLst>
          </p:cNvPr>
          <p:cNvSpPr txBox="1"/>
          <p:nvPr userDrawn="1"/>
        </p:nvSpPr>
        <p:spPr>
          <a:xfrm>
            <a:off x="6005186" y="2517562"/>
            <a:ext cx="1378904" cy="261610"/>
          </a:xfrm>
          <a:prstGeom prst="rect">
            <a:avLst/>
          </a:prstGeom>
          <a:noFill/>
        </p:spPr>
        <p:txBody>
          <a:bodyPr wrap="none" rtlCol="0">
            <a:spAutoFit/>
          </a:bodyPr>
          <a:lstStyle/>
          <a:p>
            <a:r>
              <a:rPr lang="de-DE" sz="1100" dirty="0">
                <a:latin typeface="ABeeZee" pitchFamily="2" charset="0"/>
                <a:sym typeface="Wingdings" panose="05000000000000000000" pitchFamily="2" charset="2"/>
              </a:rPr>
              <a:t>Gruppen-Arbeit</a:t>
            </a:r>
            <a:endParaRPr lang="de-DE" sz="1100" dirty="0">
              <a:latin typeface="ABeeZee" pitchFamily="2" charset="0"/>
            </a:endParaRPr>
          </a:p>
        </p:txBody>
      </p:sp>
      <p:grpSp>
        <p:nvGrpSpPr>
          <p:cNvPr id="148" name="Gruppieren 147">
            <a:extLst>
              <a:ext uri="{FF2B5EF4-FFF2-40B4-BE49-F238E27FC236}">
                <a16:creationId xmlns:a16="http://schemas.microsoft.com/office/drawing/2014/main" id="{67C464A2-290B-0B35-A06C-316FB94EBED7}"/>
              </a:ext>
            </a:extLst>
          </p:cNvPr>
          <p:cNvGrpSpPr/>
          <p:nvPr userDrawn="1"/>
        </p:nvGrpSpPr>
        <p:grpSpPr>
          <a:xfrm>
            <a:off x="7485994" y="4422194"/>
            <a:ext cx="828000" cy="828000"/>
            <a:chOff x="9200958" y="4397680"/>
            <a:chExt cx="828000" cy="828000"/>
          </a:xfrm>
        </p:grpSpPr>
        <p:sp>
          <p:nvSpPr>
            <p:cNvPr id="137" name="Ellipse 136">
              <a:extLst>
                <a:ext uri="{FF2B5EF4-FFF2-40B4-BE49-F238E27FC236}">
                  <a16:creationId xmlns:a16="http://schemas.microsoft.com/office/drawing/2014/main" id="{222B8465-5474-0752-88AF-97160F028736}"/>
                </a:ext>
              </a:extLst>
            </p:cNvPr>
            <p:cNvSpPr/>
            <p:nvPr userDrawn="1"/>
          </p:nvSpPr>
          <p:spPr>
            <a:xfrm>
              <a:off x="9200958" y="4397680"/>
              <a:ext cx="828000" cy="828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105" name="Grafik 104" descr="Laptop mit einfarbiger Füllung">
              <a:extLst>
                <a:ext uri="{FF2B5EF4-FFF2-40B4-BE49-F238E27FC236}">
                  <a16:creationId xmlns:a16="http://schemas.microsoft.com/office/drawing/2014/main" id="{6E8E3FF4-0831-E6E9-C1CE-1BCEFFCDC9F8}"/>
                </a:ext>
              </a:extLst>
            </p:cNvPr>
            <p:cNvPicPr>
              <a:picLocks noChangeAspect="1"/>
            </p:cNvPicPr>
            <p:nvPr userDrawn="1"/>
          </p:nvPicPr>
          <p:blipFill>
            <a:blip r:embed="rId12">
              <a:extLst>
                <a:ext uri="{96DAC541-7B7A-43D3-8B79-37D633B846F1}">
                  <asvg:svgBlip xmlns:asvg="http://schemas.microsoft.com/office/drawing/2016/SVG/main" r:embed="rId13"/>
                </a:ext>
              </a:extLst>
            </a:blip>
            <a:stretch>
              <a:fillRect/>
            </a:stretch>
          </p:blipFill>
          <p:spPr>
            <a:xfrm>
              <a:off x="9271362" y="4468084"/>
              <a:ext cx="687192" cy="687192"/>
            </a:xfrm>
            <a:prstGeom prst="rect">
              <a:avLst/>
            </a:prstGeom>
          </p:spPr>
        </p:pic>
      </p:grpSp>
      <p:grpSp>
        <p:nvGrpSpPr>
          <p:cNvPr id="147" name="Gruppieren 146">
            <a:extLst>
              <a:ext uri="{FF2B5EF4-FFF2-40B4-BE49-F238E27FC236}">
                <a16:creationId xmlns:a16="http://schemas.microsoft.com/office/drawing/2014/main" id="{279B4DA6-37DD-2CE2-1B61-D613EA7B74B2}"/>
              </a:ext>
            </a:extLst>
          </p:cNvPr>
          <p:cNvGrpSpPr/>
          <p:nvPr userDrawn="1"/>
        </p:nvGrpSpPr>
        <p:grpSpPr>
          <a:xfrm>
            <a:off x="7485994" y="3430193"/>
            <a:ext cx="828000" cy="828000"/>
            <a:chOff x="9200958" y="3405679"/>
            <a:chExt cx="828000" cy="828000"/>
          </a:xfrm>
        </p:grpSpPr>
        <p:sp>
          <p:nvSpPr>
            <p:cNvPr id="136" name="Ellipse 135">
              <a:extLst>
                <a:ext uri="{FF2B5EF4-FFF2-40B4-BE49-F238E27FC236}">
                  <a16:creationId xmlns:a16="http://schemas.microsoft.com/office/drawing/2014/main" id="{C4F8D911-4091-A5BA-E384-EB5577A059A5}"/>
                </a:ext>
              </a:extLst>
            </p:cNvPr>
            <p:cNvSpPr/>
            <p:nvPr userDrawn="1"/>
          </p:nvSpPr>
          <p:spPr>
            <a:xfrm>
              <a:off x="9200958" y="3405679"/>
              <a:ext cx="828000" cy="828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107" name="Grafik 106" descr="Computer mit einfarbiger Füllung">
              <a:extLst>
                <a:ext uri="{FF2B5EF4-FFF2-40B4-BE49-F238E27FC236}">
                  <a16:creationId xmlns:a16="http://schemas.microsoft.com/office/drawing/2014/main" id="{7576E864-1F13-C4DA-1B31-82D1144B8DF5}"/>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9271362" y="3476083"/>
              <a:ext cx="687192" cy="687192"/>
            </a:xfrm>
            <a:prstGeom prst="rect">
              <a:avLst/>
            </a:prstGeom>
          </p:spPr>
        </p:pic>
      </p:grpSp>
      <p:grpSp>
        <p:nvGrpSpPr>
          <p:cNvPr id="146" name="Gruppieren 145">
            <a:extLst>
              <a:ext uri="{FF2B5EF4-FFF2-40B4-BE49-F238E27FC236}">
                <a16:creationId xmlns:a16="http://schemas.microsoft.com/office/drawing/2014/main" id="{67A4BF40-88B3-F4ED-510E-1CB5C69C0C3D}"/>
              </a:ext>
            </a:extLst>
          </p:cNvPr>
          <p:cNvGrpSpPr/>
          <p:nvPr userDrawn="1"/>
        </p:nvGrpSpPr>
        <p:grpSpPr>
          <a:xfrm>
            <a:off x="6349814" y="5494165"/>
            <a:ext cx="828000" cy="828000"/>
            <a:chOff x="7195202" y="5489289"/>
            <a:chExt cx="828000" cy="828000"/>
          </a:xfrm>
        </p:grpSpPr>
        <p:sp>
          <p:nvSpPr>
            <p:cNvPr id="135" name="Ellipse 134">
              <a:extLst>
                <a:ext uri="{FF2B5EF4-FFF2-40B4-BE49-F238E27FC236}">
                  <a16:creationId xmlns:a16="http://schemas.microsoft.com/office/drawing/2014/main" id="{80470B3B-17A0-7C4C-622B-FB852DDAAFAD}"/>
                </a:ext>
              </a:extLst>
            </p:cNvPr>
            <p:cNvSpPr/>
            <p:nvPr userDrawn="1"/>
          </p:nvSpPr>
          <p:spPr>
            <a:xfrm>
              <a:off x="7195202" y="5489289"/>
              <a:ext cx="828000" cy="828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109" name="Grafik 108" descr="Touchscreen mit einfarbiger Füllung">
              <a:extLst>
                <a:ext uri="{FF2B5EF4-FFF2-40B4-BE49-F238E27FC236}">
                  <a16:creationId xmlns:a16="http://schemas.microsoft.com/office/drawing/2014/main" id="{A032DAC8-6C5C-C594-1F85-FF4869EE3249}"/>
                </a:ext>
              </a:extLst>
            </p:cNvPr>
            <p:cNvPicPr>
              <a:picLocks noChangeAspect="1"/>
            </p:cNvPicPr>
            <p:nvPr userDrawn="1"/>
          </p:nvPicPr>
          <p:blipFill>
            <a:blip r:embed="rId16">
              <a:extLst>
                <a:ext uri="{96DAC541-7B7A-43D3-8B79-37D633B846F1}">
                  <asvg:svgBlip xmlns:asvg="http://schemas.microsoft.com/office/drawing/2016/SVG/main" r:embed="rId17"/>
                </a:ext>
              </a:extLst>
            </a:blip>
            <a:stretch>
              <a:fillRect/>
            </a:stretch>
          </p:blipFill>
          <p:spPr>
            <a:xfrm>
              <a:off x="7265606" y="5536372"/>
              <a:ext cx="687192" cy="687192"/>
            </a:xfrm>
            <a:prstGeom prst="rect">
              <a:avLst/>
            </a:prstGeom>
          </p:spPr>
        </p:pic>
      </p:grpSp>
      <p:grpSp>
        <p:nvGrpSpPr>
          <p:cNvPr id="145" name="Gruppieren 144">
            <a:extLst>
              <a:ext uri="{FF2B5EF4-FFF2-40B4-BE49-F238E27FC236}">
                <a16:creationId xmlns:a16="http://schemas.microsoft.com/office/drawing/2014/main" id="{39BD362B-16D3-ED7F-8726-494CB18D11CC}"/>
              </a:ext>
            </a:extLst>
          </p:cNvPr>
          <p:cNvGrpSpPr/>
          <p:nvPr userDrawn="1"/>
        </p:nvGrpSpPr>
        <p:grpSpPr>
          <a:xfrm>
            <a:off x="6349814" y="4425877"/>
            <a:ext cx="828000" cy="828000"/>
            <a:chOff x="7195202" y="4421001"/>
            <a:chExt cx="828000" cy="828000"/>
          </a:xfrm>
        </p:grpSpPr>
        <p:sp>
          <p:nvSpPr>
            <p:cNvPr id="134" name="Ellipse 133">
              <a:extLst>
                <a:ext uri="{FF2B5EF4-FFF2-40B4-BE49-F238E27FC236}">
                  <a16:creationId xmlns:a16="http://schemas.microsoft.com/office/drawing/2014/main" id="{2FB920E0-918E-70BC-2D06-15D0A5A90D89}"/>
                </a:ext>
              </a:extLst>
            </p:cNvPr>
            <p:cNvSpPr/>
            <p:nvPr userDrawn="1"/>
          </p:nvSpPr>
          <p:spPr>
            <a:xfrm>
              <a:off x="7195202" y="4421001"/>
              <a:ext cx="828000" cy="828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111" name="Grafik 110" descr="Tablet mit einfarbiger Füllung">
              <a:extLst>
                <a:ext uri="{FF2B5EF4-FFF2-40B4-BE49-F238E27FC236}">
                  <a16:creationId xmlns:a16="http://schemas.microsoft.com/office/drawing/2014/main" id="{6A3F2B0E-2EEA-15CF-5CB9-3DB3945E4425}"/>
                </a:ext>
              </a:extLst>
            </p:cNvPr>
            <p:cNvPicPr>
              <a:picLocks noChangeAspect="1"/>
            </p:cNvPicPr>
            <p:nvPr userDrawn="1"/>
          </p:nvPicPr>
          <p:blipFill>
            <a:blip r:embed="rId18">
              <a:extLst>
                <a:ext uri="{96DAC541-7B7A-43D3-8B79-37D633B846F1}">
                  <asvg:svgBlip xmlns:asvg="http://schemas.microsoft.com/office/drawing/2016/SVG/main" r:embed="rId19"/>
                </a:ext>
              </a:extLst>
            </a:blip>
            <a:stretch>
              <a:fillRect/>
            </a:stretch>
          </p:blipFill>
          <p:spPr>
            <a:xfrm>
              <a:off x="7265606" y="4497288"/>
              <a:ext cx="687192" cy="687192"/>
            </a:xfrm>
            <a:prstGeom prst="rect">
              <a:avLst/>
            </a:prstGeom>
          </p:spPr>
        </p:pic>
      </p:grpSp>
      <p:grpSp>
        <p:nvGrpSpPr>
          <p:cNvPr id="149" name="Gruppieren 148">
            <a:extLst>
              <a:ext uri="{FF2B5EF4-FFF2-40B4-BE49-F238E27FC236}">
                <a16:creationId xmlns:a16="http://schemas.microsoft.com/office/drawing/2014/main" id="{0F480612-A2E8-31A1-E313-A7459B8C1516}"/>
              </a:ext>
            </a:extLst>
          </p:cNvPr>
          <p:cNvGrpSpPr/>
          <p:nvPr userDrawn="1"/>
        </p:nvGrpSpPr>
        <p:grpSpPr>
          <a:xfrm>
            <a:off x="7485994" y="5490482"/>
            <a:ext cx="828000" cy="828000"/>
            <a:chOff x="9200958" y="5465968"/>
            <a:chExt cx="828000" cy="828000"/>
          </a:xfrm>
        </p:grpSpPr>
        <p:sp>
          <p:nvSpPr>
            <p:cNvPr id="138" name="Ellipse 137">
              <a:extLst>
                <a:ext uri="{FF2B5EF4-FFF2-40B4-BE49-F238E27FC236}">
                  <a16:creationId xmlns:a16="http://schemas.microsoft.com/office/drawing/2014/main" id="{F74CB3D8-B760-8A8C-C6E6-7C366B46AFB7}"/>
                </a:ext>
              </a:extLst>
            </p:cNvPr>
            <p:cNvSpPr/>
            <p:nvPr userDrawn="1"/>
          </p:nvSpPr>
          <p:spPr>
            <a:xfrm>
              <a:off x="9200958" y="5465968"/>
              <a:ext cx="828000" cy="828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113" name="Grafik 112" descr="Arbeiten von zu Hause Schreibtisch mit einfarbiger Füllung">
              <a:extLst>
                <a:ext uri="{FF2B5EF4-FFF2-40B4-BE49-F238E27FC236}">
                  <a16:creationId xmlns:a16="http://schemas.microsoft.com/office/drawing/2014/main" id="{C93EE4DE-726E-8D36-15B8-9598F456E42A}"/>
                </a:ext>
              </a:extLst>
            </p:cNvPr>
            <p:cNvPicPr>
              <a:picLocks noChangeAspect="1"/>
            </p:cNvPicPr>
            <p:nvPr userDrawn="1"/>
          </p:nvPicPr>
          <p:blipFill>
            <a:blip r:embed="rId20">
              <a:extLst>
                <a:ext uri="{96DAC541-7B7A-43D3-8B79-37D633B846F1}">
                  <asvg:svgBlip xmlns:asvg="http://schemas.microsoft.com/office/drawing/2016/SVG/main" r:embed="rId21"/>
                </a:ext>
              </a:extLst>
            </a:blip>
            <a:stretch>
              <a:fillRect/>
            </a:stretch>
          </p:blipFill>
          <p:spPr>
            <a:xfrm>
              <a:off x="9271362" y="5536372"/>
              <a:ext cx="687192" cy="687192"/>
            </a:xfrm>
            <a:prstGeom prst="rect">
              <a:avLst/>
            </a:prstGeom>
          </p:spPr>
        </p:pic>
      </p:grpSp>
      <p:grpSp>
        <p:nvGrpSpPr>
          <p:cNvPr id="142" name="Gruppieren 141">
            <a:extLst>
              <a:ext uri="{FF2B5EF4-FFF2-40B4-BE49-F238E27FC236}">
                <a16:creationId xmlns:a16="http://schemas.microsoft.com/office/drawing/2014/main" id="{D0BEA0FC-C212-84DC-682F-F08923EA5D39}"/>
              </a:ext>
            </a:extLst>
          </p:cNvPr>
          <p:cNvGrpSpPr/>
          <p:nvPr userDrawn="1"/>
        </p:nvGrpSpPr>
        <p:grpSpPr>
          <a:xfrm>
            <a:off x="5213634" y="4422194"/>
            <a:ext cx="828000" cy="828000"/>
            <a:chOff x="5213634" y="4422194"/>
            <a:chExt cx="828000" cy="828000"/>
          </a:xfrm>
        </p:grpSpPr>
        <p:sp>
          <p:nvSpPr>
            <p:cNvPr id="131" name="Ellipse 130">
              <a:extLst>
                <a:ext uri="{FF2B5EF4-FFF2-40B4-BE49-F238E27FC236}">
                  <a16:creationId xmlns:a16="http://schemas.microsoft.com/office/drawing/2014/main" id="{6023352D-ACF3-5BC9-5506-A02BD2814C94}"/>
                </a:ext>
              </a:extLst>
            </p:cNvPr>
            <p:cNvSpPr/>
            <p:nvPr userDrawn="1"/>
          </p:nvSpPr>
          <p:spPr>
            <a:xfrm>
              <a:off x="5213634" y="4422194"/>
              <a:ext cx="828000" cy="828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115" name="Grafik 114" descr="Dokument mit einfarbiger Füllung">
              <a:extLst>
                <a:ext uri="{FF2B5EF4-FFF2-40B4-BE49-F238E27FC236}">
                  <a16:creationId xmlns:a16="http://schemas.microsoft.com/office/drawing/2014/main" id="{3F498EC9-5E97-E3EC-0F8D-145F98207814}"/>
                </a:ext>
              </a:extLst>
            </p:cNvPr>
            <p:cNvPicPr>
              <a:picLocks noChangeAspect="1"/>
            </p:cNvPicPr>
            <p:nvPr userDrawn="1"/>
          </p:nvPicPr>
          <p:blipFill>
            <a:blip r:embed="rId22">
              <a:extLst>
                <a:ext uri="{96DAC541-7B7A-43D3-8B79-37D633B846F1}">
                  <asvg:svgBlip xmlns:asvg="http://schemas.microsoft.com/office/drawing/2016/SVG/main" r:embed="rId23"/>
                </a:ext>
              </a:extLst>
            </a:blip>
            <a:stretch>
              <a:fillRect/>
            </a:stretch>
          </p:blipFill>
          <p:spPr>
            <a:xfrm>
              <a:off x="5308763" y="4468084"/>
              <a:ext cx="687192" cy="687192"/>
            </a:xfrm>
            <a:prstGeom prst="rect">
              <a:avLst/>
            </a:prstGeom>
          </p:spPr>
        </p:pic>
      </p:grpSp>
      <p:grpSp>
        <p:nvGrpSpPr>
          <p:cNvPr id="141" name="Gruppieren 140">
            <a:extLst>
              <a:ext uri="{FF2B5EF4-FFF2-40B4-BE49-F238E27FC236}">
                <a16:creationId xmlns:a16="http://schemas.microsoft.com/office/drawing/2014/main" id="{C665A06D-3C26-0D68-E4B1-77C23F75E38C}"/>
              </a:ext>
            </a:extLst>
          </p:cNvPr>
          <p:cNvGrpSpPr/>
          <p:nvPr userDrawn="1"/>
        </p:nvGrpSpPr>
        <p:grpSpPr>
          <a:xfrm>
            <a:off x="5223545" y="3430413"/>
            <a:ext cx="828000" cy="828000"/>
            <a:chOff x="5223545" y="3430413"/>
            <a:chExt cx="828000" cy="828000"/>
          </a:xfrm>
        </p:grpSpPr>
        <p:sp>
          <p:nvSpPr>
            <p:cNvPr id="102" name="Ellipse 101">
              <a:extLst>
                <a:ext uri="{FF2B5EF4-FFF2-40B4-BE49-F238E27FC236}">
                  <a16:creationId xmlns:a16="http://schemas.microsoft.com/office/drawing/2014/main" id="{363DAA71-C4FD-06FD-671B-4E0253EEF393}"/>
                </a:ext>
              </a:extLst>
            </p:cNvPr>
            <p:cNvSpPr/>
            <p:nvPr/>
          </p:nvSpPr>
          <p:spPr>
            <a:xfrm>
              <a:off x="5223545" y="3430413"/>
              <a:ext cx="828000" cy="828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117" name="Grafik 116" descr="Stift mit einfarbiger Füllung">
              <a:extLst>
                <a:ext uri="{FF2B5EF4-FFF2-40B4-BE49-F238E27FC236}">
                  <a16:creationId xmlns:a16="http://schemas.microsoft.com/office/drawing/2014/main" id="{FA9A9405-F0AD-3DEC-122E-AD9E9DBABD19}"/>
                </a:ext>
              </a:extLst>
            </p:cNvPr>
            <p:cNvPicPr>
              <a:picLocks noChangeAspect="1"/>
            </p:cNvPicPr>
            <p:nvPr userDrawn="1"/>
          </p:nvPicPr>
          <p:blipFill>
            <a:blip r:embed="rId24">
              <a:extLst>
                <a:ext uri="{96DAC541-7B7A-43D3-8B79-37D633B846F1}">
                  <asvg:svgBlip xmlns:asvg="http://schemas.microsoft.com/office/drawing/2016/SVG/main" r:embed="rId25"/>
                </a:ext>
              </a:extLst>
            </a:blip>
            <a:stretch>
              <a:fillRect/>
            </a:stretch>
          </p:blipFill>
          <p:spPr>
            <a:xfrm>
              <a:off x="5324332" y="3507220"/>
              <a:ext cx="656055" cy="656055"/>
            </a:xfrm>
            <a:prstGeom prst="rect">
              <a:avLst/>
            </a:prstGeom>
          </p:spPr>
        </p:pic>
      </p:grpSp>
      <p:grpSp>
        <p:nvGrpSpPr>
          <p:cNvPr id="159" name="Gruppieren 158">
            <a:extLst>
              <a:ext uri="{FF2B5EF4-FFF2-40B4-BE49-F238E27FC236}">
                <a16:creationId xmlns:a16="http://schemas.microsoft.com/office/drawing/2014/main" id="{1D2E1B7E-70A2-1992-C748-0E6488985B08}"/>
              </a:ext>
            </a:extLst>
          </p:cNvPr>
          <p:cNvGrpSpPr/>
          <p:nvPr userDrawn="1"/>
        </p:nvGrpSpPr>
        <p:grpSpPr>
          <a:xfrm>
            <a:off x="8622174" y="3429000"/>
            <a:ext cx="828000" cy="828000"/>
            <a:chOff x="10891569" y="3358596"/>
            <a:chExt cx="828000" cy="828000"/>
          </a:xfrm>
        </p:grpSpPr>
        <p:sp>
          <p:nvSpPr>
            <p:cNvPr id="140" name="Ellipse 139">
              <a:extLst>
                <a:ext uri="{FF2B5EF4-FFF2-40B4-BE49-F238E27FC236}">
                  <a16:creationId xmlns:a16="http://schemas.microsoft.com/office/drawing/2014/main" id="{87C399D7-1120-018A-24EE-DC2826E0723A}"/>
                </a:ext>
              </a:extLst>
            </p:cNvPr>
            <p:cNvSpPr/>
            <p:nvPr userDrawn="1"/>
          </p:nvSpPr>
          <p:spPr>
            <a:xfrm>
              <a:off x="10891569" y="3358596"/>
              <a:ext cx="828000" cy="828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119" name="Grafik 118" descr="Zeichensprache mit einfarbiger Füllung">
              <a:extLst>
                <a:ext uri="{FF2B5EF4-FFF2-40B4-BE49-F238E27FC236}">
                  <a16:creationId xmlns:a16="http://schemas.microsoft.com/office/drawing/2014/main" id="{A0CE3B75-0ACE-0B26-3A3E-EED1339141AA}"/>
                </a:ext>
              </a:extLst>
            </p:cNvPr>
            <p:cNvPicPr>
              <a:picLocks noChangeAspect="1"/>
            </p:cNvPicPr>
            <p:nvPr userDrawn="1"/>
          </p:nvPicPr>
          <p:blipFill>
            <a:blip r:embed="rId26">
              <a:extLst>
                <a:ext uri="{96DAC541-7B7A-43D3-8B79-37D633B846F1}">
                  <asvg:svgBlip xmlns:asvg="http://schemas.microsoft.com/office/drawing/2016/SVG/main" r:embed="rId27"/>
                </a:ext>
              </a:extLst>
            </a:blip>
            <a:stretch>
              <a:fillRect/>
            </a:stretch>
          </p:blipFill>
          <p:spPr>
            <a:xfrm>
              <a:off x="10961973" y="3405679"/>
              <a:ext cx="687192" cy="687192"/>
            </a:xfrm>
            <a:prstGeom prst="rect">
              <a:avLst/>
            </a:prstGeom>
          </p:spPr>
        </p:pic>
      </p:grpSp>
      <p:grpSp>
        <p:nvGrpSpPr>
          <p:cNvPr id="144" name="Gruppieren 143">
            <a:extLst>
              <a:ext uri="{FF2B5EF4-FFF2-40B4-BE49-F238E27FC236}">
                <a16:creationId xmlns:a16="http://schemas.microsoft.com/office/drawing/2014/main" id="{E62A419C-13B9-376B-7BB4-0BDCC908D049}"/>
              </a:ext>
            </a:extLst>
          </p:cNvPr>
          <p:cNvGrpSpPr/>
          <p:nvPr userDrawn="1"/>
        </p:nvGrpSpPr>
        <p:grpSpPr>
          <a:xfrm>
            <a:off x="6349814" y="3433876"/>
            <a:ext cx="828000" cy="828000"/>
            <a:chOff x="7195202" y="3429000"/>
            <a:chExt cx="828000" cy="828000"/>
          </a:xfrm>
        </p:grpSpPr>
        <p:sp>
          <p:nvSpPr>
            <p:cNvPr id="133" name="Ellipse 132">
              <a:extLst>
                <a:ext uri="{FF2B5EF4-FFF2-40B4-BE49-F238E27FC236}">
                  <a16:creationId xmlns:a16="http://schemas.microsoft.com/office/drawing/2014/main" id="{A1AAA4F3-4904-1404-8887-2100550323AD}"/>
                </a:ext>
              </a:extLst>
            </p:cNvPr>
            <p:cNvSpPr/>
            <p:nvPr userDrawn="1"/>
          </p:nvSpPr>
          <p:spPr>
            <a:xfrm>
              <a:off x="7195202" y="3429000"/>
              <a:ext cx="828000" cy="828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121" name="Grafik 120" descr="Tafel mit einfarbiger Füllung">
              <a:extLst>
                <a:ext uri="{FF2B5EF4-FFF2-40B4-BE49-F238E27FC236}">
                  <a16:creationId xmlns:a16="http://schemas.microsoft.com/office/drawing/2014/main" id="{0850EC1F-9AB4-4CC5-A0A9-F73E572FED11}"/>
                </a:ext>
              </a:extLst>
            </p:cNvPr>
            <p:cNvPicPr>
              <a:picLocks noChangeAspect="1"/>
            </p:cNvPicPr>
            <p:nvPr userDrawn="1"/>
          </p:nvPicPr>
          <p:blipFill>
            <a:blip r:embed="rId28">
              <a:extLst>
                <a:ext uri="{96DAC541-7B7A-43D3-8B79-37D633B846F1}">
                  <asvg:svgBlip xmlns:asvg="http://schemas.microsoft.com/office/drawing/2016/SVG/main" r:embed="rId29"/>
                </a:ext>
              </a:extLst>
            </a:blip>
            <a:stretch>
              <a:fillRect/>
            </a:stretch>
          </p:blipFill>
          <p:spPr>
            <a:xfrm>
              <a:off x="7265606" y="3499404"/>
              <a:ext cx="687192" cy="687192"/>
            </a:xfrm>
            <a:prstGeom prst="rect">
              <a:avLst/>
            </a:prstGeom>
          </p:spPr>
        </p:pic>
      </p:grpSp>
      <p:grpSp>
        <p:nvGrpSpPr>
          <p:cNvPr id="143" name="Gruppieren 142">
            <a:extLst>
              <a:ext uri="{FF2B5EF4-FFF2-40B4-BE49-F238E27FC236}">
                <a16:creationId xmlns:a16="http://schemas.microsoft.com/office/drawing/2014/main" id="{51C49DBC-5E40-B2D4-74F2-FB2B5C168C2E}"/>
              </a:ext>
            </a:extLst>
          </p:cNvPr>
          <p:cNvGrpSpPr/>
          <p:nvPr userDrawn="1"/>
        </p:nvGrpSpPr>
        <p:grpSpPr>
          <a:xfrm>
            <a:off x="5247879" y="5491170"/>
            <a:ext cx="828000" cy="828000"/>
            <a:chOff x="5247879" y="5491170"/>
            <a:chExt cx="828000" cy="828000"/>
          </a:xfrm>
        </p:grpSpPr>
        <p:sp>
          <p:nvSpPr>
            <p:cNvPr id="132" name="Ellipse 131">
              <a:extLst>
                <a:ext uri="{FF2B5EF4-FFF2-40B4-BE49-F238E27FC236}">
                  <a16:creationId xmlns:a16="http://schemas.microsoft.com/office/drawing/2014/main" id="{E4751DF8-04A6-2227-C22D-0F3AC998E914}"/>
                </a:ext>
              </a:extLst>
            </p:cNvPr>
            <p:cNvSpPr/>
            <p:nvPr userDrawn="1"/>
          </p:nvSpPr>
          <p:spPr>
            <a:xfrm>
              <a:off x="5247879" y="5491170"/>
              <a:ext cx="828000" cy="82800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dirty="0">
                <a:latin typeface="ABeeZee" pitchFamily="2" charset="0"/>
              </a:endParaRPr>
            </a:p>
          </p:txBody>
        </p:sp>
        <p:pic>
          <p:nvPicPr>
            <p:cNvPr id="123" name="Grafik 122" descr="Feder mit einfarbiger Füllung">
              <a:extLst>
                <a:ext uri="{FF2B5EF4-FFF2-40B4-BE49-F238E27FC236}">
                  <a16:creationId xmlns:a16="http://schemas.microsoft.com/office/drawing/2014/main" id="{5055CD79-DA49-399D-4C57-6364666A0F2C}"/>
                </a:ext>
              </a:extLst>
            </p:cNvPr>
            <p:cNvPicPr>
              <a:picLocks noChangeAspect="1"/>
            </p:cNvPicPr>
            <p:nvPr userDrawn="1"/>
          </p:nvPicPr>
          <p:blipFill>
            <a:blip r:embed="rId30">
              <a:extLst>
                <a:ext uri="{96DAC541-7B7A-43D3-8B79-37D633B846F1}">
                  <asvg:svgBlip xmlns:asvg="http://schemas.microsoft.com/office/drawing/2016/SVG/main" r:embed="rId31"/>
                </a:ext>
              </a:extLst>
            </a:blip>
            <a:stretch>
              <a:fillRect/>
            </a:stretch>
          </p:blipFill>
          <p:spPr>
            <a:xfrm>
              <a:off x="5317994" y="5559693"/>
              <a:ext cx="687192" cy="687192"/>
            </a:xfrm>
            <a:prstGeom prst="rect">
              <a:avLst/>
            </a:prstGeom>
          </p:spPr>
        </p:pic>
      </p:grpSp>
      <p:sp>
        <p:nvSpPr>
          <p:cNvPr id="163" name="Textfeld 162">
            <a:extLst>
              <a:ext uri="{FF2B5EF4-FFF2-40B4-BE49-F238E27FC236}">
                <a16:creationId xmlns:a16="http://schemas.microsoft.com/office/drawing/2014/main" id="{4CB24587-C1EF-4A45-9AE8-AF0285FCCDE2}"/>
              </a:ext>
            </a:extLst>
          </p:cNvPr>
          <p:cNvSpPr txBox="1"/>
          <p:nvPr userDrawn="1"/>
        </p:nvSpPr>
        <p:spPr>
          <a:xfrm>
            <a:off x="8622174" y="4705389"/>
            <a:ext cx="1415772" cy="261610"/>
          </a:xfrm>
          <a:prstGeom prst="rect">
            <a:avLst/>
          </a:prstGeom>
          <a:noFill/>
        </p:spPr>
        <p:txBody>
          <a:bodyPr wrap="none" rtlCol="0">
            <a:spAutoFit/>
          </a:bodyPr>
          <a:lstStyle/>
          <a:p>
            <a:r>
              <a:rPr lang="de-DE" sz="1100" dirty="0">
                <a:latin typeface="ABeeZee" pitchFamily="2" charset="0"/>
                <a:sym typeface="Wingdings" panose="05000000000000000000" pitchFamily="2" charset="2"/>
              </a:rPr>
              <a:t>Andere Symbole</a:t>
            </a:r>
            <a:endParaRPr lang="de-DE" sz="1100" dirty="0">
              <a:latin typeface="ABeeZee" pitchFamily="2" charset="0"/>
            </a:endParaRPr>
          </a:p>
        </p:txBody>
      </p:sp>
    </p:spTree>
    <p:extLst>
      <p:ext uri="{BB962C8B-B14F-4D97-AF65-F5344CB8AC3E}">
        <p14:creationId xmlns:p14="http://schemas.microsoft.com/office/powerpoint/2010/main" val="19638805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theme" Target="../theme/theme2.xml"/><Relationship Id="rId7" Type="http://schemas.openxmlformats.org/officeDocument/2006/relationships/image" Target="../media/image8.pn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7.svg"/><Relationship Id="rId10" Type="http://schemas.openxmlformats.org/officeDocument/2006/relationships/hyperlink" Target="https://teachcomputing.org/" TargetMode="External"/><Relationship Id="rId4" Type="http://schemas.openxmlformats.org/officeDocument/2006/relationships/image" Target="../media/image6.png"/><Relationship Id="rId9" Type="http://schemas.openxmlformats.org/officeDocument/2006/relationships/image" Target="../media/image10.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theme" Target="../theme/theme3.xml"/><Relationship Id="rId3" Type="http://schemas.openxmlformats.org/officeDocument/2006/relationships/slideLayout" Target="../slideLayouts/slideLayout8.xml"/><Relationship Id="rId21" Type="http://schemas.openxmlformats.org/officeDocument/2006/relationships/image" Target="../media/image3.png"/><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20" Type="http://schemas.openxmlformats.org/officeDocument/2006/relationships/image" Target="../media/image2.svg"/><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19" Type="http://schemas.openxmlformats.org/officeDocument/2006/relationships/image" Target="../media/image1.png"/><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4.xml"/><Relationship Id="rId1" Type="http://schemas.openxmlformats.org/officeDocument/2006/relationships/slideLayout" Target="../slideLayouts/slideLayout23.xml"/><Relationship Id="rId5" Type="http://schemas.openxmlformats.org/officeDocument/2006/relationships/image" Target="../media/image2.svg"/><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theme" Target="../theme/theme6.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AC662582-EADF-F19C-B035-AC023ED58F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0F0BFD39-A9A1-0E28-13C3-9B3F260CCE3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5" name="Grafik 4">
            <a:extLst>
              <a:ext uri="{FF2B5EF4-FFF2-40B4-BE49-F238E27FC236}">
                <a16:creationId xmlns:a16="http://schemas.microsoft.com/office/drawing/2014/main" id="{E26A2989-9151-C37A-B793-60632BDD85EA}"/>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0" y="1122363"/>
            <a:ext cx="6858000" cy="5735637"/>
          </a:xfrm>
          <a:prstGeom prst="rect">
            <a:avLst/>
          </a:prstGeom>
        </p:spPr>
      </p:pic>
      <p:pic>
        <p:nvPicPr>
          <p:cNvPr id="7" name="Grafik 6">
            <a:extLst>
              <a:ext uri="{FF2B5EF4-FFF2-40B4-BE49-F238E27FC236}">
                <a16:creationId xmlns:a16="http://schemas.microsoft.com/office/drawing/2014/main" id="{9D8C1C5B-60D2-D2F2-B3B4-2F50F0387F2B}"/>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1353800" y="132212"/>
            <a:ext cx="649651" cy="396568"/>
          </a:xfrm>
          <a:prstGeom prst="rect">
            <a:avLst/>
          </a:prstGeom>
        </p:spPr>
      </p:pic>
    </p:spTree>
    <p:extLst>
      <p:ext uri="{BB962C8B-B14F-4D97-AF65-F5344CB8AC3E}">
        <p14:creationId xmlns:p14="http://schemas.microsoft.com/office/powerpoint/2010/main" val="3681213289"/>
      </p:ext>
    </p:extLst>
  </p:cSld>
  <p:clrMap bg1="lt1" tx1="dk1" bg2="lt2" tx2="dk2" accent1="accent1" accent2="accent2" accent3="accent3" accent4="accent4" accent5="accent5" accent6="accent6" hlink="hlink" folHlink="folHlink"/>
  <p:sldLayoutIdLst>
    <p:sldLayoutId id="2147483649" r:id="rId1"/>
    <p:sldLayoutId id="2147483705" r:id="rId2"/>
    <p:sldLayoutId id="2147483662"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ABeeZee"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0BD8C5A8-945A-4C44-B4FE-C7057DF723F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0"/>
            <a:ext cx="12192000" cy="6858000"/>
          </a:xfrm>
          <a:prstGeom prst="rect">
            <a:avLst/>
          </a:prstGeom>
        </p:spPr>
      </p:pic>
      <p:sp>
        <p:nvSpPr>
          <p:cNvPr id="12" name="Textfeld 11">
            <a:extLst>
              <a:ext uri="{FF2B5EF4-FFF2-40B4-BE49-F238E27FC236}">
                <a16:creationId xmlns:a16="http://schemas.microsoft.com/office/drawing/2014/main" id="{255338FE-6738-637E-9DCA-A90AC6FF6B33}"/>
              </a:ext>
            </a:extLst>
          </p:cNvPr>
          <p:cNvSpPr txBox="1"/>
          <p:nvPr userDrawn="1"/>
        </p:nvSpPr>
        <p:spPr>
          <a:xfrm>
            <a:off x="373209" y="4893897"/>
            <a:ext cx="184731" cy="307777"/>
          </a:xfrm>
          <a:prstGeom prst="rect">
            <a:avLst/>
          </a:prstGeom>
          <a:noFill/>
        </p:spPr>
        <p:txBody>
          <a:bodyPr wrap="none" rtlCol="0">
            <a:spAutoFit/>
          </a:bodyPr>
          <a:lstStyle/>
          <a:p>
            <a:endParaRPr lang="de-DE" sz="1400" dirty="0">
              <a:latin typeface="ABeeZee" pitchFamily="2" charset="0"/>
            </a:endParaRPr>
          </a:p>
        </p:txBody>
      </p:sp>
      <p:pic>
        <p:nvPicPr>
          <p:cNvPr id="14" name="Grafik 13">
            <a:extLst>
              <a:ext uri="{FF2B5EF4-FFF2-40B4-BE49-F238E27FC236}">
                <a16:creationId xmlns:a16="http://schemas.microsoft.com/office/drawing/2014/main" id="{AF4DF808-9D78-B863-1382-8752A38E75C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715008" y="285183"/>
            <a:ext cx="2103783" cy="1285645"/>
          </a:xfrm>
          <a:prstGeom prst="rect">
            <a:avLst/>
          </a:prstGeom>
        </p:spPr>
      </p:pic>
      <p:pic>
        <p:nvPicPr>
          <p:cNvPr id="16" name="Grafik 15">
            <a:extLst>
              <a:ext uri="{FF2B5EF4-FFF2-40B4-BE49-F238E27FC236}">
                <a16:creationId xmlns:a16="http://schemas.microsoft.com/office/drawing/2014/main" id="{833855E8-A39F-5F7B-A2BC-07B156A7826B}"/>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9715007" y="1790939"/>
            <a:ext cx="2103783" cy="1638061"/>
          </a:xfrm>
          <a:prstGeom prst="rect">
            <a:avLst/>
          </a:prstGeom>
        </p:spPr>
      </p:pic>
      <p:pic>
        <p:nvPicPr>
          <p:cNvPr id="18" name="Grafik 17">
            <a:extLst>
              <a:ext uri="{FF2B5EF4-FFF2-40B4-BE49-F238E27FC236}">
                <a16:creationId xmlns:a16="http://schemas.microsoft.com/office/drawing/2014/main" id="{3EC454C2-D5BE-92E4-3023-1BF3BD3A719B}"/>
              </a:ext>
            </a:extLst>
          </p:cNvPr>
          <p:cNvPicPr>
            <a:picLocks noChangeAspect="1"/>
          </p:cNvPicPr>
          <p:nvPr userDrawn="1"/>
        </p:nvPicPr>
        <p:blipFill>
          <a:blip r:embed="rId9"/>
          <a:stretch>
            <a:fillRect/>
          </a:stretch>
        </p:blipFill>
        <p:spPr>
          <a:xfrm>
            <a:off x="456434" y="3876989"/>
            <a:ext cx="2651634" cy="834944"/>
          </a:xfrm>
          <a:prstGeom prst="rect">
            <a:avLst/>
          </a:prstGeom>
        </p:spPr>
      </p:pic>
      <p:sp>
        <p:nvSpPr>
          <p:cNvPr id="24" name="Textfeld 23">
            <a:extLst>
              <a:ext uri="{FF2B5EF4-FFF2-40B4-BE49-F238E27FC236}">
                <a16:creationId xmlns:a16="http://schemas.microsoft.com/office/drawing/2014/main" id="{8D420CB9-8BB0-15B8-8FEF-25790F17BFAC}"/>
              </a:ext>
            </a:extLst>
          </p:cNvPr>
          <p:cNvSpPr txBox="1"/>
          <p:nvPr userDrawn="1"/>
        </p:nvSpPr>
        <p:spPr>
          <a:xfrm>
            <a:off x="373209" y="152454"/>
            <a:ext cx="6299965" cy="3139321"/>
          </a:xfrm>
          <a:prstGeom prst="rect">
            <a:avLst/>
          </a:prstGeom>
          <a:noFill/>
        </p:spPr>
        <p:txBody>
          <a:bodyPr wrap="square" rtlCol="0">
            <a:spAutoFit/>
          </a:bodyPr>
          <a:lstStyle/>
          <a:p>
            <a:pPr algn="just"/>
            <a:r>
              <a:rPr lang="de-DE" dirty="0">
                <a:latin typeface="ABeeZee" pitchFamily="2" charset="0"/>
              </a:rPr>
              <a:t>Dieser Foliensatz sowie hierin genannte Materialien wurden am Lehrstuhl für Didaktik der Informatik an der Universität Duisburg-Essen im Rahmen des vom Ministerium für Schule und Bildung des Landes NRW geförderten Projektes </a:t>
            </a:r>
            <a:r>
              <a:rPr lang="de-DE" b="1" dirty="0">
                <a:solidFill>
                  <a:schemeClr val="accent3"/>
                </a:solidFill>
                <a:latin typeface="ABeeZee" pitchFamily="2" charset="0"/>
              </a:rPr>
              <a:t>P</a:t>
            </a:r>
            <a:r>
              <a:rPr lang="de-DE" b="1" dirty="0">
                <a:solidFill>
                  <a:srgbClr val="004C93"/>
                </a:solidFill>
                <a:latin typeface="ABeeZee" pitchFamily="2" charset="0"/>
              </a:rPr>
              <a:t>R</a:t>
            </a:r>
            <a:r>
              <a:rPr lang="de-DE" b="1" dirty="0">
                <a:solidFill>
                  <a:schemeClr val="accent2"/>
                </a:solidFill>
                <a:latin typeface="ABeeZee" pitchFamily="2" charset="0"/>
              </a:rPr>
              <a:t>I3</a:t>
            </a:r>
            <a:r>
              <a:rPr lang="de-DE" b="1" dirty="0">
                <a:solidFill>
                  <a:schemeClr val="accent3"/>
                </a:solidFill>
                <a:latin typeface="ABeeZee" pitchFamily="2" charset="0"/>
              </a:rPr>
              <a:t>M</a:t>
            </a:r>
            <a:r>
              <a:rPr lang="de-DE" b="1" dirty="0">
                <a:solidFill>
                  <a:srgbClr val="004C93"/>
                </a:solidFill>
                <a:latin typeface="ABeeZee" pitchFamily="2" charset="0"/>
              </a:rPr>
              <a:t>A</a:t>
            </a:r>
            <a:r>
              <a:rPr lang="de-DE" b="1" dirty="0">
                <a:solidFill>
                  <a:schemeClr val="accent2"/>
                </a:solidFill>
                <a:latin typeface="ABeeZee" pitchFamily="2" charset="0"/>
              </a:rPr>
              <a:t>L.</a:t>
            </a:r>
            <a:r>
              <a:rPr lang="de-DE" b="1" dirty="0">
                <a:solidFill>
                  <a:srgbClr val="61A27C"/>
                </a:solidFill>
                <a:latin typeface="ABeeZee" pitchFamily="2" charset="0"/>
              </a:rPr>
              <a:t>n</a:t>
            </a:r>
            <a:r>
              <a:rPr lang="de-DE" b="1" dirty="0">
                <a:solidFill>
                  <a:srgbClr val="004C93"/>
                </a:solidFill>
                <a:latin typeface="ABeeZee" pitchFamily="2" charset="0"/>
              </a:rPr>
              <a:t>r</a:t>
            </a:r>
            <a:r>
              <a:rPr lang="de-DE" b="1" dirty="0">
                <a:solidFill>
                  <a:schemeClr val="accent2"/>
                </a:solidFill>
                <a:latin typeface="ABeeZee" pitchFamily="2" charset="0"/>
              </a:rPr>
              <a:t>w </a:t>
            </a:r>
            <a:r>
              <a:rPr lang="de-DE" dirty="0">
                <a:latin typeface="ABeeZee" pitchFamily="2" charset="0"/>
              </a:rPr>
              <a:t>entwickelt.</a:t>
            </a:r>
          </a:p>
          <a:p>
            <a:endParaRPr lang="de-DE" dirty="0">
              <a:latin typeface="ABeeZee" pitchFamily="2" charset="0"/>
            </a:endParaRPr>
          </a:p>
          <a:p>
            <a:r>
              <a:rPr lang="de-DE" dirty="0">
                <a:latin typeface="ABeeZee" pitchFamily="2" charset="0"/>
              </a:rPr>
              <a:t>Projektkoordination und Autorenschaft (alphabetisch):</a:t>
            </a:r>
          </a:p>
          <a:p>
            <a:r>
              <a:rPr lang="de-DE" b="1" dirty="0">
                <a:latin typeface="ABeeZee" pitchFamily="2" charset="0"/>
              </a:rPr>
              <a:t>Jan Strobl &amp; Felix Ziemann</a:t>
            </a:r>
          </a:p>
          <a:p>
            <a:endParaRPr lang="de-DE" dirty="0">
              <a:latin typeface="ABeeZee" pitchFamily="2" charset="0"/>
            </a:endParaRPr>
          </a:p>
          <a:p>
            <a:r>
              <a:rPr lang="de-DE" dirty="0">
                <a:latin typeface="ABeeZee" pitchFamily="2" charset="0"/>
              </a:rPr>
              <a:t>Projektleitung: </a:t>
            </a:r>
            <a:br>
              <a:rPr lang="de-DE" dirty="0">
                <a:latin typeface="ABeeZee" pitchFamily="2" charset="0"/>
              </a:rPr>
            </a:br>
            <a:r>
              <a:rPr lang="de-DE" b="1" dirty="0">
                <a:latin typeface="ABeeZee" pitchFamily="2" charset="0"/>
              </a:rPr>
              <a:t>Prof. Dr. Torsten </a:t>
            </a:r>
            <a:r>
              <a:rPr lang="de-DE" b="1" dirty="0" err="1">
                <a:latin typeface="ABeeZee" pitchFamily="2" charset="0"/>
              </a:rPr>
              <a:t>Brinda</a:t>
            </a:r>
            <a:endParaRPr lang="de-DE" b="1" dirty="0">
              <a:latin typeface="ABeeZee" pitchFamily="2" charset="0"/>
            </a:endParaRPr>
          </a:p>
        </p:txBody>
      </p:sp>
      <p:sp>
        <p:nvSpPr>
          <p:cNvPr id="28" name="Textfeld 27">
            <a:extLst>
              <a:ext uri="{FF2B5EF4-FFF2-40B4-BE49-F238E27FC236}">
                <a16:creationId xmlns:a16="http://schemas.microsoft.com/office/drawing/2014/main" id="{BCC9C111-BC2C-9C83-9382-526E51F2F208}"/>
              </a:ext>
            </a:extLst>
          </p:cNvPr>
          <p:cNvSpPr txBox="1"/>
          <p:nvPr userDrawn="1"/>
        </p:nvSpPr>
        <p:spPr>
          <a:xfrm>
            <a:off x="1521401" y="6357043"/>
            <a:ext cx="1518364" cy="400110"/>
          </a:xfrm>
          <a:prstGeom prst="rect">
            <a:avLst/>
          </a:prstGeom>
          <a:noFill/>
          <a:ln w="57150">
            <a:solidFill>
              <a:srgbClr val="C00000"/>
            </a:solidFill>
          </a:ln>
        </p:spPr>
        <p:txBody>
          <a:bodyPr wrap="none" rtlCol="0">
            <a:spAutoFit/>
          </a:bodyPr>
          <a:lstStyle/>
          <a:p>
            <a:r>
              <a:rPr lang="de-DE" sz="2000" b="1" dirty="0">
                <a:latin typeface="ABeeZee" pitchFamily="2" charset="0"/>
              </a:rPr>
              <a:t>Version 0.9</a:t>
            </a:r>
          </a:p>
        </p:txBody>
      </p:sp>
      <p:sp>
        <p:nvSpPr>
          <p:cNvPr id="11" name="Textfeld 10">
            <a:extLst>
              <a:ext uri="{FF2B5EF4-FFF2-40B4-BE49-F238E27FC236}">
                <a16:creationId xmlns:a16="http://schemas.microsoft.com/office/drawing/2014/main" id="{D64B67FF-6486-4870-9D1E-16F8B50F512B}"/>
              </a:ext>
            </a:extLst>
          </p:cNvPr>
          <p:cNvSpPr txBox="1"/>
          <p:nvPr userDrawn="1"/>
        </p:nvSpPr>
        <p:spPr>
          <a:xfrm>
            <a:off x="7330898" y="5219939"/>
            <a:ext cx="4861102" cy="1615827"/>
          </a:xfrm>
          <a:prstGeom prst="rect">
            <a:avLst/>
          </a:prstGeom>
          <a:noFill/>
        </p:spPr>
        <p:txBody>
          <a:bodyPr wrap="square">
            <a:spAutoFit/>
          </a:bodyPr>
          <a:lstStyle/>
          <a:p>
            <a:pPr algn="just"/>
            <a:r>
              <a:rPr lang="de-DE" sz="1100" dirty="0">
                <a:latin typeface="ABeeZee" pitchFamily="2" charset="0"/>
              </a:rPr>
              <a:t>Einzelne Grafiken wurden unter Verwendung von KI bearbeitet.</a:t>
            </a:r>
          </a:p>
          <a:p>
            <a:pPr algn="just"/>
            <a:endParaRPr lang="de-DE" sz="1100" dirty="0">
              <a:latin typeface="ABeeZee" pitchFamily="2" charset="0"/>
            </a:endParaRPr>
          </a:p>
          <a:p>
            <a:pPr algn="just"/>
            <a:r>
              <a:rPr lang="de-DE" sz="1100" dirty="0">
                <a:latin typeface="ABeeZee" pitchFamily="2" charset="0"/>
              </a:rPr>
              <a:t>Teile des Materials orientieren sich am vom National </a:t>
            </a:r>
            <a:r>
              <a:rPr lang="de-DE" sz="1100" dirty="0" err="1">
                <a:latin typeface="ABeeZee" pitchFamily="2" charset="0"/>
              </a:rPr>
              <a:t>Centre</a:t>
            </a:r>
            <a:r>
              <a:rPr lang="de-DE" sz="1100" dirty="0">
                <a:latin typeface="ABeeZee" pitchFamily="2" charset="0"/>
              </a:rPr>
              <a:t> </a:t>
            </a:r>
            <a:r>
              <a:rPr lang="de-DE" sz="1100" dirty="0" err="1">
                <a:latin typeface="ABeeZee" pitchFamily="2" charset="0"/>
              </a:rPr>
              <a:t>for</a:t>
            </a:r>
            <a:r>
              <a:rPr lang="de-DE" sz="1100" dirty="0">
                <a:latin typeface="ABeeZee" pitchFamily="2" charset="0"/>
              </a:rPr>
              <a:t> Computing Education veröffentlichten Unterrichtsmaterial, das von der Raspberry Pi </a:t>
            </a:r>
            <a:r>
              <a:rPr lang="de-DE" sz="1100" dirty="0" err="1">
                <a:latin typeface="ABeeZee" pitchFamily="2" charset="0"/>
              </a:rPr>
              <a:t>Foundation</a:t>
            </a:r>
            <a:r>
              <a:rPr lang="de-DE" sz="1100" dirty="0">
                <a:latin typeface="ABeeZee" pitchFamily="2" charset="0"/>
              </a:rPr>
              <a:t> konzipiert, von STEM Learning weiter angepasst wurde und unter folgendem Link aufgerufen werden kann: </a:t>
            </a:r>
            <a:r>
              <a:rPr lang="de-DE" sz="1100" dirty="0">
                <a:latin typeface="ABeeZee" pitchFamily="2" charset="0"/>
                <a:hlinkClick r:id="rId10"/>
              </a:rPr>
              <a:t>https://teachcomputing.org</a:t>
            </a:r>
            <a:r>
              <a:rPr lang="de-DE" sz="1100" dirty="0">
                <a:latin typeface="ABeeZee" pitchFamily="2" charset="0"/>
              </a:rPr>
              <a:t> (Lizenz: OGL v3).</a:t>
            </a:r>
          </a:p>
          <a:p>
            <a:pPr algn="just"/>
            <a:endParaRPr lang="de-DE" sz="1100" dirty="0">
              <a:latin typeface="ABeeZee" pitchFamily="2"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de-DE" sz="1100" dirty="0">
                <a:latin typeface="ABeeZee" pitchFamily="2" charset="0"/>
              </a:rPr>
              <a:t>Verwendete Schriftart: </a:t>
            </a:r>
            <a:r>
              <a:rPr lang="de-DE" sz="1100" dirty="0" err="1">
                <a:latin typeface="ABeeZee" pitchFamily="2" charset="0"/>
              </a:rPr>
              <a:t>ABeeZee</a:t>
            </a:r>
            <a:r>
              <a:rPr lang="de-DE" sz="1100" dirty="0">
                <a:latin typeface="ABeeZee" pitchFamily="2" charset="0"/>
              </a:rPr>
              <a:t> von Anja Meiners (Lizenz: SIL OFL 1.1) </a:t>
            </a:r>
          </a:p>
        </p:txBody>
      </p:sp>
    </p:spTree>
    <p:extLst>
      <p:ext uri="{BB962C8B-B14F-4D97-AF65-F5344CB8AC3E}">
        <p14:creationId xmlns:p14="http://schemas.microsoft.com/office/powerpoint/2010/main" val="3629781888"/>
      </p:ext>
    </p:extLst>
  </p:cSld>
  <p:clrMap bg1="lt1" tx1="dk1" bg2="lt2" tx2="dk2" accent1="accent1" accent2="accent2" accent3="accent3" accent4="accent4" accent5="accent5" accent6="accent6" hlink="hlink" folHlink="folHlink"/>
  <p:sldLayoutIdLst>
    <p:sldLayoutId id="2147483701" r:id="rId1"/>
    <p:sldLayoutId id="2147483703"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16CCEC7A-4A3B-65DE-1439-A618B8A3E4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1A1AFF11-9E2D-FA19-A4D2-07BAC77237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pic>
        <p:nvPicPr>
          <p:cNvPr id="9" name="Grafik 8">
            <a:extLst>
              <a:ext uri="{FF2B5EF4-FFF2-40B4-BE49-F238E27FC236}">
                <a16:creationId xmlns:a16="http://schemas.microsoft.com/office/drawing/2014/main" id="{6776FDF9-C96A-695D-0563-699A297E35F9}"/>
              </a:ext>
            </a:extLst>
          </p:cNvPr>
          <p:cNvPicPr>
            <a:picLocks noChangeAspect="1"/>
          </p:cNvPicPr>
          <p:nvPr userDrawn="1"/>
        </p:nvPicPr>
        <p:blipFill>
          <a:blip r:embed="rId19">
            <a:extLst>
              <a:ext uri="{96DAC541-7B7A-43D3-8B79-37D633B846F1}">
                <asvg:svgBlip xmlns:asvg="http://schemas.microsoft.com/office/drawing/2016/SVG/main" r:embed="rId20"/>
              </a:ext>
            </a:extLst>
          </a:blip>
          <a:stretch>
            <a:fillRect/>
          </a:stretch>
        </p:blipFill>
        <p:spPr>
          <a:xfrm>
            <a:off x="0" y="5238750"/>
            <a:ext cx="12192000" cy="1619249"/>
          </a:xfrm>
          <a:prstGeom prst="rect">
            <a:avLst/>
          </a:prstGeom>
        </p:spPr>
      </p:pic>
      <p:pic>
        <p:nvPicPr>
          <p:cNvPr id="5" name="Grafik 4">
            <a:extLst>
              <a:ext uri="{FF2B5EF4-FFF2-40B4-BE49-F238E27FC236}">
                <a16:creationId xmlns:a16="http://schemas.microsoft.com/office/drawing/2014/main" id="{64D44951-9617-2E8A-76A3-0B2CA6EB53DB}"/>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11353800" y="132212"/>
            <a:ext cx="649651" cy="396568"/>
          </a:xfrm>
          <a:prstGeom prst="rect">
            <a:avLst/>
          </a:prstGeom>
        </p:spPr>
      </p:pic>
      <p:sp>
        <p:nvSpPr>
          <p:cNvPr id="4" name="Foliennummernplatzhalter 5">
            <a:extLst>
              <a:ext uri="{FF2B5EF4-FFF2-40B4-BE49-F238E27FC236}">
                <a16:creationId xmlns:a16="http://schemas.microsoft.com/office/drawing/2014/main" id="{9356EF47-F94F-D51C-F176-9722CDE466F9}"/>
              </a:ext>
            </a:extLst>
          </p:cNvPr>
          <p:cNvSpPr>
            <a:spLocks noGrp="1"/>
          </p:cNvSpPr>
          <p:nvPr>
            <p:ph type="sldNum" sz="quarter" idx="4"/>
          </p:nvPr>
        </p:nvSpPr>
        <p:spPr>
          <a:xfrm>
            <a:off x="9067800" y="6176963"/>
            <a:ext cx="2743200" cy="365125"/>
          </a:xfrm>
          <a:prstGeom prst="rect">
            <a:avLst/>
          </a:prstGeom>
        </p:spPr>
        <p:txBody>
          <a:bodyPr vert="horz" lIns="91440" tIns="45720" rIns="91440" bIns="45720" rtlCol="0" anchor="ctr"/>
          <a:lstStyle>
            <a:lvl1pPr algn="r">
              <a:defRPr sz="1200">
                <a:solidFill>
                  <a:schemeClr val="tx1">
                    <a:tint val="82000"/>
                  </a:schemeClr>
                </a:solidFill>
                <a:latin typeface="ABeeZee" pitchFamily="2" charset="0"/>
              </a:defRPr>
            </a:lvl1pPr>
          </a:lstStyle>
          <a:p>
            <a:fld id="{4F736497-31A6-4124-8036-E3CD3FCCDD28}" type="slidenum">
              <a:rPr lang="de-DE" smtClean="0"/>
              <a:pPr/>
              <a:t>‹Nr.›</a:t>
            </a:fld>
            <a:endParaRPr lang="de-DE" dirty="0"/>
          </a:p>
        </p:txBody>
      </p:sp>
    </p:spTree>
    <p:extLst>
      <p:ext uri="{BB962C8B-B14F-4D97-AF65-F5344CB8AC3E}">
        <p14:creationId xmlns:p14="http://schemas.microsoft.com/office/powerpoint/2010/main" val="999775861"/>
      </p:ext>
    </p:extLst>
  </p:cSld>
  <p:clrMap bg1="lt1" tx1="dk1" bg2="lt2" tx2="dk2" accent1="accent1" accent2="accent2" accent3="accent3" accent4="accent4" accent5="accent5" accent6="accent6" hlink="hlink" folHlink="folHlink"/>
  <p:sldLayoutIdLst>
    <p:sldLayoutId id="2147483650" r:id="rId1"/>
    <p:sldLayoutId id="2147483672" r:id="rId2"/>
    <p:sldLayoutId id="2147483652" r:id="rId3"/>
    <p:sldLayoutId id="2147483660" r:id="rId4"/>
    <p:sldLayoutId id="2147483653" r:id="rId5"/>
    <p:sldLayoutId id="2147483654" r:id="rId6"/>
    <p:sldLayoutId id="2147483655" r:id="rId7"/>
    <p:sldLayoutId id="2147483704" r:id="rId8"/>
    <p:sldLayoutId id="2147483656" r:id="rId9"/>
    <p:sldLayoutId id="2147483657" r:id="rId10"/>
    <p:sldLayoutId id="2147483661" r:id="rId11"/>
    <p:sldLayoutId id="2147483663" r:id="rId12"/>
    <p:sldLayoutId id="2147483664" r:id="rId13"/>
    <p:sldLayoutId id="2147483665" r:id="rId14"/>
    <p:sldLayoutId id="2147483658" r:id="rId15"/>
    <p:sldLayoutId id="2147483659" r:id="rId16"/>
    <p:sldLayoutId id="2147483730" r:id="rId17"/>
  </p:sldLayoutIdLst>
  <p:hf hdr="0" ftr="0" dt="0"/>
  <p:txStyles>
    <p:titleStyle>
      <a:lvl1pPr algn="l" defTabSz="914400" rtl="0" eaLnBrk="1" latinLnBrk="0" hangingPunct="1">
        <a:lnSpc>
          <a:spcPct val="90000"/>
        </a:lnSpc>
        <a:spcBef>
          <a:spcPct val="0"/>
        </a:spcBef>
        <a:buNone/>
        <a:defRPr sz="4400" kern="1200">
          <a:solidFill>
            <a:schemeClr val="tx1"/>
          </a:solidFill>
          <a:latin typeface="ABeeZee"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9EC06868-2A6C-FCFE-CA19-2EF0099F673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9A71E2B2-D50C-7E0B-4AAB-EF52215EB5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5" name="Grafik 4">
            <a:extLst>
              <a:ext uri="{FF2B5EF4-FFF2-40B4-BE49-F238E27FC236}">
                <a16:creationId xmlns:a16="http://schemas.microsoft.com/office/drawing/2014/main" id="{4CD35B33-B553-2D93-8482-10EED31E8A4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353800" y="132212"/>
            <a:ext cx="649651" cy="396568"/>
          </a:xfrm>
          <a:prstGeom prst="rect">
            <a:avLst/>
          </a:prstGeom>
        </p:spPr>
      </p:pic>
      <p:pic>
        <p:nvPicPr>
          <p:cNvPr id="7" name="Grafik 6">
            <a:extLst>
              <a:ext uri="{FF2B5EF4-FFF2-40B4-BE49-F238E27FC236}">
                <a16:creationId xmlns:a16="http://schemas.microsoft.com/office/drawing/2014/main" id="{4B984E08-4A18-C49B-7515-F6DFB1AD65C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0" y="5238750"/>
            <a:ext cx="12192000" cy="1619249"/>
          </a:xfrm>
          <a:prstGeom prst="rect">
            <a:avLst/>
          </a:prstGeom>
        </p:spPr>
      </p:pic>
    </p:spTree>
    <p:extLst>
      <p:ext uri="{BB962C8B-B14F-4D97-AF65-F5344CB8AC3E}">
        <p14:creationId xmlns:p14="http://schemas.microsoft.com/office/powerpoint/2010/main" val="791819619"/>
      </p:ext>
    </p:extLst>
  </p:cSld>
  <p:clrMap bg1="lt1" tx1="dk1" bg2="lt2" tx2="dk2" accent1="accent1" accent2="accent2" accent3="accent3" accent4="accent4" accent5="accent5" accent6="accent6" hlink="hlink" folHlink="folHlink"/>
  <p:sldLayoutIdLst>
    <p:sldLayoutId id="2147483651"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ABeeZee"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BeeZee"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BeeZee"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BeeZee"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BeeZee"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50277"/>
      </p:ext>
    </p:extLst>
  </p:cSld>
  <p:clrMap bg1="lt1" tx1="dk1" bg2="lt2" tx2="dk2" accent1="accent1" accent2="accent2" accent3="accent3" accent4="accent4" accent5="accent5" accent6="accent6" hlink="hlink" folHlink="folHlink"/>
  <p:sldLayoutIdLst>
    <p:sldLayoutId id="2147483671"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8051204"/>
      </p:ext>
    </p:extLst>
  </p:cSld>
  <p:clrMap bg1="lt1" tx1="dk1" bg2="lt2" tx2="dk2" accent1="accent1" accent2="accent2" accent3="accent3" accent4="accent4" accent5="accent5" accent6="accent6" hlink="hlink" folHlink="folHlink"/>
  <p:sldLayoutIdLst>
    <p:sldLayoutId id="2147483708" r:id="rId1"/>
    <p:sldLayoutId id="2147483712" r:id="rId2"/>
    <p:sldLayoutId id="2147483716" r:id="rId3"/>
    <p:sldLayoutId id="2147483713" r:id="rId4"/>
    <p:sldLayoutId id="2147483728" r:id="rId5"/>
    <p:sldLayoutId id="2147483719" r:id="rId6"/>
    <p:sldLayoutId id="2147483721" r:id="rId7"/>
    <p:sldLayoutId id="2147483720" r:id="rId8"/>
    <p:sldLayoutId id="2147483727" r:id="rId9"/>
    <p:sldLayoutId id="2147483723" r:id="rId10"/>
    <p:sldLayoutId id="2147483725" r:id="rId11"/>
    <p:sldLayoutId id="2147483726" r:id="rId12"/>
    <p:sldLayoutId id="2147483724" r:id="rId13"/>
    <p:sldLayoutId id="2147483729" r:id="rId14"/>
    <p:sldLayoutId id="2147483709" r:id="rId15"/>
    <p:sldLayoutId id="2147483710"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7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49.svg"/><Relationship Id="rId4" Type="http://schemas.openxmlformats.org/officeDocument/2006/relationships/image" Target="../media/image48.png"/></Relationships>
</file>

<file path=ppt/slides/_rels/slide8.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79.png"/><Relationship Id="rId7" Type="http://schemas.openxmlformats.org/officeDocument/2006/relationships/image" Target="../media/image86.sv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85.png"/><Relationship Id="rId5" Type="http://schemas.openxmlformats.org/officeDocument/2006/relationships/image" Target="../media/image49.svg"/><Relationship Id="rId4" Type="http://schemas.openxmlformats.org/officeDocument/2006/relationships/image" Target="../media/image48.png"/><Relationship Id="rId9" Type="http://schemas.openxmlformats.org/officeDocument/2006/relationships/image" Target="../media/image88.svg"/></Relationships>
</file>

<file path=ppt/slides/_rels/slide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80.png"/><Relationship Id="rId4" Type="http://schemas.openxmlformats.org/officeDocument/2006/relationships/image" Target="../media/image49.svg"/></Relationships>
</file>

<file path=ppt/slides/_rels/slide1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90.emf"/></Relationships>
</file>

<file path=ppt/slides/_rels/slide1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79.png"/><Relationship Id="rId7" Type="http://schemas.openxmlformats.org/officeDocument/2006/relationships/image" Target="../media/image92.sv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91.png"/><Relationship Id="rId5" Type="http://schemas.openxmlformats.org/officeDocument/2006/relationships/image" Target="../media/image86.svg"/><Relationship Id="rId4" Type="http://schemas.openxmlformats.org/officeDocument/2006/relationships/image" Target="../media/image85.png"/><Relationship Id="rId9" Type="http://schemas.openxmlformats.org/officeDocument/2006/relationships/image" Target="../media/image49.svg"/></Relationships>
</file>

<file path=ppt/slides/_rels/slide14.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79.png"/><Relationship Id="rId7" Type="http://schemas.openxmlformats.org/officeDocument/2006/relationships/image" Target="../media/image92.sv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91.png"/><Relationship Id="rId5" Type="http://schemas.openxmlformats.org/officeDocument/2006/relationships/image" Target="../media/image86.svg"/><Relationship Id="rId4" Type="http://schemas.openxmlformats.org/officeDocument/2006/relationships/image" Target="../media/image85.png"/><Relationship Id="rId9" Type="http://schemas.openxmlformats.org/officeDocument/2006/relationships/image" Target="../media/image49.svg"/></Relationships>
</file>

<file path=ppt/slides/_rels/slide15.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79.png"/><Relationship Id="rId7" Type="http://schemas.openxmlformats.org/officeDocument/2006/relationships/image" Target="../media/image92.sv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91.png"/><Relationship Id="rId5" Type="http://schemas.openxmlformats.org/officeDocument/2006/relationships/image" Target="../media/image86.svg"/><Relationship Id="rId4" Type="http://schemas.openxmlformats.org/officeDocument/2006/relationships/image" Target="../media/image85.png"/><Relationship Id="rId9" Type="http://schemas.openxmlformats.org/officeDocument/2006/relationships/image" Target="../media/image49.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03769D-17B5-FE9E-4FB0-87CE9EB1C76B}"/>
              </a:ext>
            </a:extLst>
          </p:cNvPr>
          <p:cNvSpPr>
            <a:spLocks noGrp="1"/>
          </p:cNvSpPr>
          <p:nvPr>
            <p:ph type="ctrTitle"/>
          </p:nvPr>
        </p:nvSpPr>
        <p:spPr/>
        <p:txBody>
          <a:bodyPr/>
          <a:lstStyle/>
          <a:p>
            <a:r>
              <a:rPr lang="de-DE" dirty="0"/>
              <a:t>„Nach vorne und dann nach links“</a:t>
            </a:r>
          </a:p>
        </p:txBody>
      </p:sp>
      <p:sp>
        <p:nvSpPr>
          <p:cNvPr id="3" name="Untertitel 2">
            <a:extLst>
              <a:ext uri="{FF2B5EF4-FFF2-40B4-BE49-F238E27FC236}">
                <a16:creationId xmlns:a16="http://schemas.microsoft.com/office/drawing/2014/main" id="{B95BEC37-C12D-2834-B54A-9ED68E4C8255}"/>
              </a:ext>
            </a:extLst>
          </p:cNvPr>
          <p:cNvSpPr>
            <a:spLocks noGrp="1"/>
          </p:cNvSpPr>
          <p:nvPr>
            <p:ph type="subTitle" idx="1"/>
          </p:nvPr>
        </p:nvSpPr>
        <p:spPr/>
        <p:txBody>
          <a:bodyPr/>
          <a:lstStyle/>
          <a:p>
            <a:r>
              <a:rPr lang="de-DE" dirty="0"/>
              <a:t>Wir steuern uns gegenseitig</a:t>
            </a:r>
          </a:p>
        </p:txBody>
      </p:sp>
      <p:sp>
        <p:nvSpPr>
          <p:cNvPr id="4" name="Textfeld 3">
            <a:extLst>
              <a:ext uri="{FF2B5EF4-FFF2-40B4-BE49-F238E27FC236}">
                <a16:creationId xmlns:a16="http://schemas.microsoft.com/office/drawing/2014/main" id="{BFB682DF-AC12-227F-A700-EACFBBDC79F8}"/>
              </a:ext>
            </a:extLst>
          </p:cNvPr>
          <p:cNvSpPr txBox="1"/>
          <p:nvPr/>
        </p:nvSpPr>
        <p:spPr>
          <a:xfrm>
            <a:off x="57150" y="6401243"/>
            <a:ext cx="1518364" cy="400110"/>
          </a:xfrm>
          <a:prstGeom prst="rect">
            <a:avLst/>
          </a:prstGeom>
          <a:noFill/>
          <a:ln w="57150">
            <a:solidFill>
              <a:srgbClr val="C00000"/>
            </a:solidFill>
          </a:ln>
        </p:spPr>
        <p:txBody>
          <a:bodyPr wrap="none" rtlCol="0">
            <a:spAutoFit/>
          </a:bodyPr>
          <a:lstStyle/>
          <a:p>
            <a:r>
              <a:rPr lang="de-DE" sz="2000" b="1" dirty="0">
                <a:latin typeface="ABeeZee" pitchFamily="2" charset="0"/>
              </a:rPr>
              <a:t>Version 0.9</a:t>
            </a:r>
          </a:p>
        </p:txBody>
      </p:sp>
    </p:spTree>
    <p:extLst>
      <p:ext uri="{BB962C8B-B14F-4D97-AF65-F5344CB8AC3E}">
        <p14:creationId xmlns:p14="http://schemas.microsoft.com/office/powerpoint/2010/main" val="1102989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36940B-16AB-8C0F-4D2D-934709F00055}"/>
              </a:ext>
            </a:extLst>
          </p:cNvPr>
          <p:cNvSpPr>
            <a:spLocks noGrp="1"/>
          </p:cNvSpPr>
          <p:nvPr>
            <p:ph type="title"/>
          </p:nvPr>
        </p:nvSpPr>
        <p:spPr/>
        <p:txBody>
          <a:bodyPr/>
          <a:lstStyle/>
          <a:p>
            <a:r>
              <a:rPr lang="de-DE" dirty="0"/>
              <a:t>Was machen wir heute?</a:t>
            </a:r>
          </a:p>
        </p:txBody>
      </p:sp>
      <p:sp>
        <p:nvSpPr>
          <p:cNvPr id="3" name="Inhaltsplatzhalter 2">
            <a:extLst>
              <a:ext uri="{FF2B5EF4-FFF2-40B4-BE49-F238E27FC236}">
                <a16:creationId xmlns:a16="http://schemas.microsoft.com/office/drawing/2014/main" id="{3F02AD6D-37AC-E467-1DD3-76F0E4C0B710}"/>
              </a:ext>
            </a:extLst>
          </p:cNvPr>
          <p:cNvSpPr>
            <a:spLocks noGrp="1"/>
          </p:cNvSpPr>
          <p:nvPr>
            <p:ph idx="1"/>
          </p:nvPr>
        </p:nvSpPr>
        <p:spPr/>
        <p:txBody>
          <a:bodyPr/>
          <a:lstStyle/>
          <a:p>
            <a:r>
              <a:rPr lang="de-DE" dirty="0"/>
              <a:t>Wir lernen, was Anweisungen sind.</a:t>
            </a:r>
          </a:p>
          <a:p>
            <a:r>
              <a:rPr lang="de-DE" dirty="0"/>
              <a:t>Wir planen einen Weg und teilen ihn dann einer anderen Person mit.</a:t>
            </a:r>
          </a:p>
        </p:txBody>
      </p:sp>
      <p:sp>
        <p:nvSpPr>
          <p:cNvPr id="4" name="Foliennummernplatzhalter 3">
            <a:extLst>
              <a:ext uri="{FF2B5EF4-FFF2-40B4-BE49-F238E27FC236}">
                <a16:creationId xmlns:a16="http://schemas.microsoft.com/office/drawing/2014/main" id="{ACBDAB08-63BD-3CB3-5EF2-E6BDDCB8DC1B}"/>
              </a:ext>
            </a:extLst>
          </p:cNvPr>
          <p:cNvSpPr>
            <a:spLocks noGrp="1"/>
          </p:cNvSpPr>
          <p:nvPr>
            <p:ph type="sldNum" sz="quarter" idx="10"/>
          </p:nvPr>
        </p:nvSpPr>
        <p:spPr/>
        <p:txBody>
          <a:bodyPr/>
          <a:lstStyle/>
          <a:p>
            <a:fld id="{86A7B1B5-95E4-4C91-A42F-A01E14F35411}" type="slidenum">
              <a:rPr lang="de-DE" smtClean="0"/>
              <a:pPr/>
              <a:t>2</a:t>
            </a:fld>
            <a:endParaRPr lang="de-DE" dirty="0"/>
          </a:p>
        </p:txBody>
      </p:sp>
    </p:spTree>
    <p:extLst>
      <p:ext uri="{BB962C8B-B14F-4D97-AF65-F5344CB8AC3E}">
        <p14:creationId xmlns:p14="http://schemas.microsoft.com/office/powerpoint/2010/main" val="440950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ABBD8-6F32-DAD9-081C-9B6699CCDD89}"/>
            </a:ext>
          </a:extLst>
        </p:cNvPr>
        <p:cNvGrpSpPr/>
        <p:nvPr/>
      </p:nvGrpSpPr>
      <p:grpSpPr>
        <a:xfrm>
          <a:off x="0" y="0"/>
          <a:ext cx="0" cy="0"/>
          <a:chOff x="0" y="0"/>
          <a:chExt cx="0" cy="0"/>
        </a:xfrm>
      </p:grpSpPr>
      <p:pic>
        <p:nvPicPr>
          <p:cNvPr id="8" name="Grafik 7">
            <a:extLst>
              <a:ext uri="{FF2B5EF4-FFF2-40B4-BE49-F238E27FC236}">
                <a16:creationId xmlns:a16="http://schemas.microsoft.com/office/drawing/2014/main" id="{F5D40976-0359-0504-DBA5-E3C0043311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95939" y="2501821"/>
            <a:ext cx="1787584" cy="1490400"/>
          </a:xfrm>
          <a:prstGeom prst="rect">
            <a:avLst/>
          </a:prstGeom>
        </p:spPr>
      </p:pic>
      <p:sp>
        <p:nvSpPr>
          <p:cNvPr id="2" name="Titel 1">
            <a:extLst>
              <a:ext uri="{FF2B5EF4-FFF2-40B4-BE49-F238E27FC236}">
                <a16:creationId xmlns:a16="http://schemas.microsoft.com/office/drawing/2014/main" id="{8FA6E228-0D59-9E45-6360-126C529B7D12}"/>
              </a:ext>
            </a:extLst>
          </p:cNvPr>
          <p:cNvSpPr>
            <a:spLocks noGrp="1"/>
          </p:cNvSpPr>
          <p:nvPr>
            <p:ph type="title"/>
          </p:nvPr>
        </p:nvSpPr>
        <p:spPr/>
        <p:txBody>
          <a:bodyPr/>
          <a:lstStyle/>
          <a:p>
            <a:r>
              <a:rPr lang="de-DE" dirty="0"/>
              <a:t>Primel weiß nicht weiter!</a:t>
            </a:r>
          </a:p>
        </p:txBody>
      </p:sp>
      <p:sp>
        <p:nvSpPr>
          <p:cNvPr id="4" name="Foliennummernplatzhalter 3">
            <a:extLst>
              <a:ext uri="{FF2B5EF4-FFF2-40B4-BE49-F238E27FC236}">
                <a16:creationId xmlns:a16="http://schemas.microsoft.com/office/drawing/2014/main" id="{744A9CF4-FC2F-00DC-5A67-B4945FFD1B12}"/>
              </a:ext>
            </a:extLst>
          </p:cNvPr>
          <p:cNvSpPr>
            <a:spLocks noGrp="1"/>
          </p:cNvSpPr>
          <p:nvPr>
            <p:ph type="sldNum" sz="quarter" idx="10"/>
          </p:nvPr>
        </p:nvSpPr>
        <p:spPr/>
        <p:txBody>
          <a:bodyPr/>
          <a:lstStyle/>
          <a:p>
            <a:fld id="{86A7B1B5-95E4-4C91-A42F-A01E14F35411}" type="slidenum">
              <a:rPr lang="de-DE" smtClean="0"/>
              <a:pPr/>
              <a:t>3</a:t>
            </a:fld>
            <a:endParaRPr lang="de-DE" dirty="0"/>
          </a:p>
        </p:txBody>
      </p:sp>
      <p:pic>
        <p:nvPicPr>
          <p:cNvPr id="9" name="Grafik 8">
            <a:extLst>
              <a:ext uri="{FF2B5EF4-FFF2-40B4-BE49-F238E27FC236}">
                <a16:creationId xmlns:a16="http://schemas.microsoft.com/office/drawing/2014/main" id="{32C83B4E-40E6-0CA7-DCD0-B641BFCDC8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200" y="1690688"/>
            <a:ext cx="4164106" cy="4164106"/>
          </a:xfrm>
          <a:prstGeom prst="rect">
            <a:avLst/>
          </a:prstGeom>
        </p:spPr>
      </p:pic>
      <p:sp>
        <p:nvSpPr>
          <p:cNvPr id="3" name="Inhaltsplatzhalter 2">
            <a:extLst>
              <a:ext uri="{FF2B5EF4-FFF2-40B4-BE49-F238E27FC236}">
                <a16:creationId xmlns:a16="http://schemas.microsoft.com/office/drawing/2014/main" id="{F27AA9E9-36FB-2376-AAF0-6243C6F90E33}"/>
              </a:ext>
            </a:extLst>
          </p:cNvPr>
          <p:cNvSpPr>
            <a:spLocks noGrp="1"/>
          </p:cNvSpPr>
          <p:nvPr>
            <p:ph idx="1"/>
          </p:nvPr>
        </p:nvSpPr>
        <p:spPr>
          <a:xfrm>
            <a:off x="5701553" y="1825625"/>
            <a:ext cx="5288179" cy="2043642"/>
          </a:xfrm>
        </p:spPr>
        <p:txBody>
          <a:bodyPr>
            <a:normAutofit/>
          </a:bodyPr>
          <a:lstStyle/>
          <a:p>
            <a:pPr marL="0" indent="0">
              <a:buNone/>
            </a:pPr>
            <a:r>
              <a:rPr lang="de-DE" dirty="0"/>
              <a:t>Paddi möchte sagen, wohin Primel gehen soll.</a:t>
            </a:r>
            <a:br>
              <a:rPr lang="de-DE" dirty="0"/>
            </a:br>
            <a:br>
              <a:rPr lang="de-DE" dirty="0"/>
            </a:br>
            <a:r>
              <a:rPr lang="de-DE" i="1" dirty="0"/>
              <a:t>„Bewege dich auf das blaue Feld.“</a:t>
            </a:r>
            <a:endParaRPr lang="de-DE" dirty="0"/>
          </a:p>
        </p:txBody>
      </p:sp>
      <p:sp>
        <p:nvSpPr>
          <p:cNvPr id="10" name="Textfeld 9">
            <a:extLst>
              <a:ext uri="{FF2B5EF4-FFF2-40B4-BE49-F238E27FC236}">
                <a16:creationId xmlns:a16="http://schemas.microsoft.com/office/drawing/2014/main" id="{0F47B0E6-B1A6-8AE0-2BD9-2FF755486F73}"/>
              </a:ext>
            </a:extLst>
          </p:cNvPr>
          <p:cNvSpPr txBox="1"/>
          <p:nvPr/>
        </p:nvSpPr>
        <p:spPr>
          <a:xfrm>
            <a:off x="5701552" y="4115174"/>
            <a:ext cx="5288179" cy="954107"/>
          </a:xfrm>
          <a:prstGeom prst="rect">
            <a:avLst/>
          </a:prstGeom>
          <a:noFill/>
        </p:spPr>
        <p:txBody>
          <a:bodyPr wrap="square">
            <a:spAutoFit/>
          </a:bodyPr>
          <a:lstStyle/>
          <a:p>
            <a:pPr marL="0" indent="0">
              <a:buNone/>
            </a:pPr>
            <a:r>
              <a:rPr lang="de-DE" sz="2800" dirty="0">
                <a:latin typeface="ABeeZee" panose="020B0604020202020204" charset="0"/>
              </a:rPr>
              <a:t>Wieso weiß Primel nicht, was Paddi meint?</a:t>
            </a:r>
          </a:p>
        </p:txBody>
      </p:sp>
      <p:sp>
        <p:nvSpPr>
          <p:cNvPr id="13" name="Textfeld 12">
            <a:extLst>
              <a:ext uri="{FF2B5EF4-FFF2-40B4-BE49-F238E27FC236}">
                <a16:creationId xmlns:a16="http://schemas.microsoft.com/office/drawing/2014/main" id="{DD2CE7D7-5CC1-9E99-5E23-4367511109E0}"/>
              </a:ext>
            </a:extLst>
          </p:cNvPr>
          <p:cNvSpPr txBox="1"/>
          <p:nvPr/>
        </p:nvSpPr>
        <p:spPr>
          <a:xfrm>
            <a:off x="5701552" y="5315188"/>
            <a:ext cx="5652248" cy="523220"/>
          </a:xfrm>
          <a:prstGeom prst="rect">
            <a:avLst/>
          </a:prstGeom>
          <a:noFill/>
        </p:spPr>
        <p:txBody>
          <a:bodyPr wrap="square">
            <a:spAutoFit/>
          </a:bodyPr>
          <a:lstStyle/>
          <a:p>
            <a:r>
              <a:rPr lang="de-DE" sz="2800" dirty="0">
                <a:latin typeface="ABeeZee" panose="020B0604020202020204" charset="0"/>
              </a:rPr>
              <a:t>Es ist </a:t>
            </a:r>
            <a:r>
              <a:rPr lang="de-DE" sz="2800" b="1" dirty="0">
                <a:latin typeface="ABeeZee" panose="020B0604020202020204" charset="0"/>
              </a:rPr>
              <a:t>nicht eindeutig</a:t>
            </a:r>
            <a:r>
              <a:rPr lang="de-DE" sz="2800" dirty="0">
                <a:latin typeface="ABeeZee" panose="020B0604020202020204" charset="0"/>
              </a:rPr>
              <a:t>.</a:t>
            </a:r>
            <a:endParaRPr lang="de-DE" dirty="0">
              <a:latin typeface="ABeeZee" panose="020B0604020202020204" charset="0"/>
            </a:endParaRPr>
          </a:p>
        </p:txBody>
      </p:sp>
    </p:spTree>
    <p:extLst>
      <p:ext uri="{BB962C8B-B14F-4D97-AF65-F5344CB8AC3E}">
        <p14:creationId xmlns:p14="http://schemas.microsoft.com/office/powerpoint/2010/main" val="2559259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allAtOnce"/>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003657CC-032C-4054-B1BB-8801BD20D083}"/>
              </a:ext>
            </a:extLst>
          </p:cNvPr>
          <p:cNvSpPr>
            <a:spLocks noGrp="1"/>
          </p:cNvSpPr>
          <p:nvPr>
            <p:ph type="ctrTitle"/>
          </p:nvPr>
        </p:nvSpPr>
        <p:spPr>
          <a:xfrm>
            <a:off x="3515561" y="1099695"/>
            <a:ext cx="6819900" cy="2387600"/>
          </a:xfrm>
        </p:spPr>
        <p:txBody>
          <a:bodyPr/>
          <a:lstStyle/>
          <a:p>
            <a:r>
              <a:rPr lang="de-DE" dirty="0"/>
              <a:t>eindeutig</a:t>
            </a:r>
          </a:p>
        </p:txBody>
      </p:sp>
      <p:sp>
        <p:nvSpPr>
          <p:cNvPr id="4" name="Untertitel 3">
            <a:extLst>
              <a:ext uri="{FF2B5EF4-FFF2-40B4-BE49-F238E27FC236}">
                <a16:creationId xmlns:a16="http://schemas.microsoft.com/office/drawing/2014/main" id="{C5F6C3B8-7236-491D-9F59-CE3353653AFB}"/>
              </a:ext>
            </a:extLst>
          </p:cNvPr>
          <p:cNvSpPr>
            <a:spLocks noGrp="1"/>
          </p:cNvSpPr>
          <p:nvPr>
            <p:ph type="subTitle" idx="1"/>
          </p:nvPr>
        </p:nvSpPr>
        <p:spPr>
          <a:xfrm>
            <a:off x="3515561" y="3609990"/>
            <a:ext cx="6819900" cy="1655762"/>
          </a:xfrm>
        </p:spPr>
        <p:txBody>
          <a:bodyPr/>
          <a:lstStyle/>
          <a:p>
            <a:r>
              <a:rPr lang="de-DE" dirty="0"/>
              <a:t>Was bedeutet das Wort „eindeutig“?</a:t>
            </a:r>
            <a:br>
              <a:rPr lang="de-DE" dirty="0"/>
            </a:br>
            <a:r>
              <a:rPr lang="de-DE" dirty="0"/>
              <a:t>Was fällt euch zum Wort „eindeutig“ ein?</a:t>
            </a:r>
          </a:p>
        </p:txBody>
      </p:sp>
    </p:spTree>
    <p:extLst>
      <p:ext uri="{BB962C8B-B14F-4D97-AF65-F5344CB8AC3E}">
        <p14:creationId xmlns:p14="http://schemas.microsoft.com/office/powerpoint/2010/main" val="1509777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2CB1F-DDEC-B5A3-9B98-8F27EDD5FBA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A5A3AA6-24C3-0164-D0AE-7F2D92B81706}"/>
              </a:ext>
            </a:extLst>
          </p:cNvPr>
          <p:cNvSpPr>
            <a:spLocks noGrp="1"/>
          </p:cNvSpPr>
          <p:nvPr>
            <p:ph type="title"/>
          </p:nvPr>
        </p:nvSpPr>
        <p:spPr/>
        <p:txBody>
          <a:bodyPr/>
          <a:lstStyle/>
          <a:p>
            <a:r>
              <a:rPr lang="de-DE" dirty="0"/>
              <a:t>Wie sage ich es / wie schreibe ich es?</a:t>
            </a:r>
          </a:p>
        </p:txBody>
      </p:sp>
      <p:sp>
        <p:nvSpPr>
          <p:cNvPr id="4" name="Foliennummernplatzhalter 3">
            <a:extLst>
              <a:ext uri="{FF2B5EF4-FFF2-40B4-BE49-F238E27FC236}">
                <a16:creationId xmlns:a16="http://schemas.microsoft.com/office/drawing/2014/main" id="{A8E00D8A-96AD-9465-2800-A0A745E0A17E}"/>
              </a:ext>
            </a:extLst>
          </p:cNvPr>
          <p:cNvSpPr>
            <a:spLocks noGrp="1"/>
          </p:cNvSpPr>
          <p:nvPr>
            <p:ph type="sldNum" sz="quarter" idx="10"/>
          </p:nvPr>
        </p:nvSpPr>
        <p:spPr/>
        <p:txBody>
          <a:bodyPr/>
          <a:lstStyle/>
          <a:p>
            <a:fld id="{86A7B1B5-95E4-4C91-A42F-A01E14F35411}" type="slidenum">
              <a:rPr lang="de-DE" smtClean="0"/>
              <a:pPr/>
              <a:t>5</a:t>
            </a:fld>
            <a:endParaRPr lang="de-DE" dirty="0"/>
          </a:p>
        </p:txBody>
      </p:sp>
      <p:sp>
        <p:nvSpPr>
          <p:cNvPr id="15" name="Inhaltsplatzhalter 14">
            <a:extLst>
              <a:ext uri="{FF2B5EF4-FFF2-40B4-BE49-F238E27FC236}">
                <a16:creationId xmlns:a16="http://schemas.microsoft.com/office/drawing/2014/main" id="{C95354FB-C398-0388-2B67-4865C1F1FBA2}"/>
              </a:ext>
            </a:extLst>
          </p:cNvPr>
          <p:cNvSpPr>
            <a:spLocks noGrp="1"/>
          </p:cNvSpPr>
          <p:nvPr>
            <p:ph idx="1"/>
          </p:nvPr>
        </p:nvSpPr>
        <p:spPr/>
        <p:txBody>
          <a:bodyPr/>
          <a:lstStyle/>
          <a:p>
            <a:r>
              <a:rPr lang="de-DE" dirty="0"/>
              <a:t>„Wir treffen uns am Nachmittag.“</a:t>
            </a:r>
          </a:p>
          <a:p>
            <a:pPr lvl="1"/>
            <a:r>
              <a:rPr lang="de-DE" dirty="0"/>
              <a:t>Was denkt ihr? Welche Uhrzeit ist gemeint?</a:t>
            </a:r>
          </a:p>
          <a:p>
            <a:pPr lvl="1"/>
            <a:r>
              <a:rPr lang="de-DE" dirty="0"/>
              <a:t>Der Satz ist nicht </a:t>
            </a:r>
            <a:r>
              <a:rPr lang="de-DE" b="1" dirty="0"/>
              <a:t>eindeutig</a:t>
            </a:r>
            <a:r>
              <a:rPr lang="de-DE" dirty="0"/>
              <a:t>.</a:t>
            </a:r>
          </a:p>
          <a:p>
            <a:r>
              <a:rPr lang="de-DE" dirty="0"/>
              <a:t>„Wir treffen uns um 15 Uhr.“</a:t>
            </a:r>
          </a:p>
          <a:p>
            <a:pPr lvl="1"/>
            <a:r>
              <a:rPr lang="de-DE" dirty="0"/>
              <a:t>Der Satz ist </a:t>
            </a:r>
            <a:r>
              <a:rPr lang="de-DE" b="1" dirty="0"/>
              <a:t>eindeutig</a:t>
            </a:r>
            <a:r>
              <a:rPr lang="de-DE" dirty="0"/>
              <a:t>, da ihn alle gleich verstehen.</a:t>
            </a:r>
          </a:p>
          <a:p>
            <a:endParaRPr lang="de-DE" dirty="0"/>
          </a:p>
          <a:p>
            <a:r>
              <a:rPr lang="de-DE" dirty="0"/>
              <a:t>Einen </a:t>
            </a:r>
            <a:r>
              <a:rPr lang="de-DE" b="1" dirty="0"/>
              <a:t>eindeutigen</a:t>
            </a:r>
            <a:r>
              <a:rPr lang="de-DE" dirty="0"/>
              <a:t> Satz verstehen alle gleich. Es gibt dann keine Zweifel daran, was gemeint ist.</a:t>
            </a:r>
          </a:p>
        </p:txBody>
      </p:sp>
      <p:pic>
        <p:nvPicPr>
          <p:cNvPr id="17" name="Grafik 16">
            <a:extLst>
              <a:ext uri="{FF2B5EF4-FFF2-40B4-BE49-F238E27FC236}">
                <a16:creationId xmlns:a16="http://schemas.microsoft.com/office/drawing/2014/main" id="{B6C67531-7454-1298-70EE-06EE46BD4C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9866" y="1343123"/>
            <a:ext cx="3001134" cy="2261242"/>
          </a:xfrm>
          <a:prstGeom prst="rect">
            <a:avLst/>
          </a:prstGeom>
        </p:spPr>
      </p:pic>
    </p:spTree>
    <p:extLst>
      <p:ext uri="{BB962C8B-B14F-4D97-AF65-F5344CB8AC3E}">
        <p14:creationId xmlns:p14="http://schemas.microsoft.com/office/powerpoint/2010/main" val="2022483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030E1BA-627B-C674-1C70-3F1F6BE65D1A}"/>
            </a:ext>
          </a:extLst>
        </p:cNvPr>
        <p:cNvGrpSpPr/>
        <p:nvPr/>
      </p:nvGrpSpPr>
      <p:grpSpPr>
        <a:xfrm>
          <a:off x="0" y="0"/>
          <a:ext cx="0" cy="0"/>
          <a:chOff x="0" y="0"/>
          <a:chExt cx="0" cy="0"/>
        </a:xfrm>
      </p:grpSpPr>
      <p:pic>
        <p:nvPicPr>
          <p:cNvPr id="5" name="Grafik 4">
            <a:extLst>
              <a:ext uri="{FF2B5EF4-FFF2-40B4-BE49-F238E27FC236}">
                <a16:creationId xmlns:a16="http://schemas.microsoft.com/office/drawing/2014/main" id="{2E8D612A-837F-658B-96DE-13B01B7B96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0711" y="3704666"/>
            <a:ext cx="2808000" cy="2106000"/>
          </a:xfrm>
          <a:prstGeom prst="rect">
            <a:avLst/>
          </a:prstGeom>
        </p:spPr>
      </p:pic>
      <p:pic>
        <p:nvPicPr>
          <p:cNvPr id="6" name="Inhaltsplatzhalter 21">
            <a:extLst>
              <a:ext uri="{FF2B5EF4-FFF2-40B4-BE49-F238E27FC236}">
                <a16:creationId xmlns:a16="http://schemas.microsoft.com/office/drawing/2014/main" id="{3A2D86AD-D456-9EA2-BEDF-19BFF6C68455}"/>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042604" y="3699515"/>
            <a:ext cx="2808000" cy="2106000"/>
          </a:xfrm>
          <a:prstGeom prst="rect">
            <a:avLst/>
          </a:prstGeom>
        </p:spPr>
      </p:pic>
      <p:sp>
        <p:nvSpPr>
          <p:cNvPr id="2" name="Titel 1">
            <a:extLst>
              <a:ext uri="{FF2B5EF4-FFF2-40B4-BE49-F238E27FC236}">
                <a16:creationId xmlns:a16="http://schemas.microsoft.com/office/drawing/2014/main" id="{40431C6A-DC2F-54E3-1CC4-E39DD5B71A43}"/>
              </a:ext>
            </a:extLst>
          </p:cNvPr>
          <p:cNvSpPr>
            <a:spLocks noGrp="1"/>
          </p:cNvSpPr>
          <p:nvPr>
            <p:ph type="title"/>
          </p:nvPr>
        </p:nvSpPr>
        <p:spPr/>
        <p:txBody>
          <a:bodyPr/>
          <a:lstStyle/>
          <a:p>
            <a:r>
              <a:rPr lang="de-DE" dirty="0"/>
              <a:t>Wie weit drehen wir uns?</a:t>
            </a:r>
          </a:p>
        </p:txBody>
      </p:sp>
      <p:sp>
        <p:nvSpPr>
          <p:cNvPr id="4" name="Foliennummernplatzhalter 3">
            <a:extLst>
              <a:ext uri="{FF2B5EF4-FFF2-40B4-BE49-F238E27FC236}">
                <a16:creationId xmlns:a16="http://schemas.microsoft.com/office/drawing/2014/main" id="{136919B1-8F43-A034-FE58-65A6AD4BC437}"/>
              </a:ext>
            </a:extLst>
          </p:cNvPr>
          <p:cNvSpPr>
            <a:spLocks noGrp="1"/>
          </p:cNvSpPr>
          <p:nvPr>
            <p:ph type="sldNum" sz="quarter" idx="10"/>
          </p:nvPr>
        </p:nvSpPr>
        <p:spPr/>
        <p:txBody>
          <a:bodyPr/>
          <a:lstStyle/>
          <a:p>
            <a:fld id="{86A7B1B5-95E4-4C91-A42F-A01E14F35411}" type="slidenum">
              <a:rPr lang="de-DE" smtClean="0"/>
              <a:pPr/>
              <a:t>6</a:t>
            </a:fld>
            <a:endParaRPr lang="de-DE" dirty="0"/>
          </a:p>
        </p:txBody>
      </p:sp>
      <p:pic>
        <p:nvPicPr>
          <p:cNvPr id="24" name="Grafik 23">
            <a:extLst>
              <a:ext uri="{FF2B5EF4-FFF2-40B4-BE49-F238E27FC236}">
                <a16:creationId xmlns:a16="http://schemas.microsoft.com/office/drawing/2014/main" id="{529185BD-DBD1-E2EF-02EB-3159B1F961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3432" y="3699758"/>
            <a:ext cx="2807676" cy="2105757"/>
          </a:xfrm>
          <a:prstGeom prst="rect">
            <a:avLst/>
          </a:prstGeom>
        </p:spPr>
      </p:pic>
      <p:pic>
        <p:nvPicPr>
          <p:cNvPr id="28" name="Grafik 27">
            <a:extLst>
              <a:ext uri="{FF2B5EF4-FFF2-40B4-BE49-F238E27FC236}">
                <a16:creationId xmlns:a16="http://schemas.microsoft.com/office/drawing/2014/main" id="{9AD24292-17D8-15C2-DC41-C504BF5DB08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2062" y="3701874"/>
            <a:ext cx="2807676" cy="2105757"/>
          </a:xfrm>
          <a:prstGeom prst="rect">
            <a:avLst/>
          </a:prstGeom>
        </p:spPr>
      </p:pic>
      <p:sp>
        <p:nvSpPr>
          <p:cNvPr id="30" name="Textfeld 29">
            <a:extLst>
              <a:ext uri="{FF2B5EF4-FFF2-40B4-BE49-F238E27FC236}">
                <a16:creationId xmlns:a16="http://schemas.microsoft.com/office/drawing/2014/main" id="{B8EA76DA-650E-B1FE-4AA8-9CB1E261C3E2}"/>
              </a:ext>
            </a:extLst>
          </p:cNvPr>
          <p:cNvSpPr txBox="1"/>
          <p:nvPr/>
        </p:nvSpPr>
        <p:spPr>
          <a:xfrm>
            <a:off x="3206430" y="5806573"/>
            <a:ext cx="2319866" cy="369332"/>
          </a:xfrm>
          <a:prstGeom prst="rect">
            <a:avLst/>
          </a:prstGeom>
          <a:noFill/>
        </p:spPr>
        <p:txBody>
          <a:bodyPr wrap="none" rtlCol="0">
            <a:spAutoFit/>
          </a:bodyPr>
          <a:lstStyle/>
          <a:p>
            <a:r>
              <a:rPr lang="de-DE" dirty="0"/>
              <a:t>eine Vierteldrehung</a:t>
            </a:r>
          </a:p>
        </p:txBody>
      </p:sp>
      <p:sp>
        <p:nvSpPr>
          <p:cNvPr id="31" name="Textfeld 30">
            <a:extLst>
              <a:ext uri="{FF2B5EF4-FFF2-40B4-BE49-F238E27FC236}">
                <a16:creationId xmlns:a16="http://schemas.microsoft.com/office/drawing/2014/main" id="{0FA14C32-B6FE-5FEF-4134-D4B105457D5D}"/>
              </a:ext>
            </a:extLst>
          </p:cNvPr>
          <p:cNvSpPr txBox="1"/>
          <p:nvPr/>
        </p:nvSpPr>
        <p:spPr>
          <a:xfrm>
            <a:off x="6262020" y="5807631"/>
            <a:ext cx="2308645" cy="369332"/>
          </a:xfrm>
          <a:prstGeom prst="rect">
            <a:avLst/>
          </a:prstGeom>
          <a:noFill/>
        </p:spPr>
        <p:txBody>
          <a:bodyPr wrap="none" rtlCol="0">
            <a:spAutoFit/>
          </a:bodyPr>
          <a:lstStyle/>
          <a:p>
            <a:r>
              <a:rPr lang="de-DE" dirty="0"/>
              <a:t>eine halbe Drehung</a:t>
            </a:r>
          </a:p>
        </p:txBody>
      </p:sp>
      <p:sp>
        <p:nvSpPr>
          <p:cNvPr id="32" name="Textfeld 31">
            <a:extLst>
              <a:ext uri="{FF2B5EF4-FFF2-40B4-BE49-F238E27FC236}">
                <a16:creationId xmlns:a16="http://schemas.microsoft.com/office/drawing/2014/main" id="{D4EEADC6-B7D5-A7B4-AD84-4B0231E0CC97}"/>
              </a:ext>
            </a:extLst>
          </p:cNvPr>
          <p:cNvSpPr txBox="1"/>
          <p:nvPr/>
        </p:nvSpPr>
        <p:spPr>
          <a:xfrm>
            <a:off x="9304491" y="5807631"/>
            <a:ext cx="2334293" cy="369332"/>
          </a:xfrm>
          <a:prstGeom prst="rect">
            <a:avLst/>
          </a:prstGeom>
          <a:noFill/>
        </p:spPr>
        <p:txBody>
          <a:bodyPr wrap="none" rtlCol="0">
            <a:spAutoFit/>
          </a:bodyPr>
          <a:lstStyle/>
          <a:p>
            <a:r>
              <a:rPr lang="de-DE" dirty="0"/>
              <a:t>eine ganze Drehung</a:t>
            </a:r>
          </a:p>
        </p:txBody>
      </p:sp>
      <p:sp>
        <p:nvSpPr>
          <p:cNvPr id="36" name="Gestreifter Pfeil nach rechts 35">
            <a:extLst>
              <a:ext uri="{FF2B5EF4-FFF2-40B4-BE49-F238E27FC236}">
                <a16:creationId xmlns:a16="http://schemas.microsoft.com/office/drawing/2014/main" id="{0A3E53EB-38BE-CDCD-02C0-099EC10DB633}"/>
              </a:ext>
            </a:extLst>
          </p:cNvPr>
          <p:cNvSpPr/>
          <p:nvPr/>
        </p:nvSpPr>
        <p:spPr>
          <a:xfrm>
            <a:off x="2815502" y="5398949"/>
            <a:ext cx="308472" cy="407624"/>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Gestreifter Pfeil nach rechts 36">
            <a:extLst>
              <a:ext uri="{FF2B5EF4-FFF2-40B4-BE49-F238E27FC236}">
                <a16:creationId xmlns:a16="http://schemas.microsoft.com/office/drawing/2014/main" id="{BA437196-25F2-C48B-2D82-7F71BB560F5D}"/>
              </a:ext>
            </a:extLst>
          </p:cNvPr>
          <p:cNvSpPr/>
          <p:nvPr/>
        </p:nvSpPr>
        <p:spPr>
          <a:xfrm>
            <a:off x="8823191" y="5398949"/>
            <a:ext cx="308472" cy="407624"/>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8" name="Gestreifter Pfeil nach rechts 37">
            <a:extLst>
              <a:ext uri="{FF2B5EF4-FFF2-40B4-BE49-F238E27FC236}">
                <a16:creationId xmlns:a16="http://schemas.microsoft.com/office/drawing/2014/main" id="{712D2B76-3DF6-BC53-8C84-061B37E706E8}"/>
              </a:ext>
            </a:extLst>
          </p:cNvPr>
          <p:cNvSpPr/>
          <p:nvPr/>
        </p:nvSpPr>
        <p:spPr>
          <a:xfrm>
            <a:off x="5707109" y="5400081"/>
            <a:ext cx="308472" cy="407624"/>
          </a:xfrm>
          <a:prstGeom prst="strip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0" name="Textfeld 39">
            <a:extLst>
              <a:ext uri="{FF2B5EF4-FFF2-40B4-BE49-F238E27FC236}">
                <a16:creationId xmlns:a16="http://schemas.microsoft.com/office/drawing/2014/main" id="{89410DE1-49C0-929E-34D7-413B0821AE79}"/>
              </a:ext>
            </a:extLst>
          </p:cNvPr>
          <p:cNvSpPr txBox="1"/>
          <p:nvPr/>
        </p:nvSpPr>
        <p:spPr>
          <a:xfrm>
            <a:off x="2756969" y="1678442"/>
            <a:ext cx="6208751" cy="1938992"/>
          </a:xfrm>
          <a:prstGeom prst="rect">
            <a:avLst/>
          </a:prstGeom>
          <a:noFill/>
        </p:spPr>
        <p:txBody>
          <a:bodyPr wrap="none" rtlCol="0">
            <a:spAutoFit/>
          </a:bodyPr>
          <a:lstStyle/>
          <a:p>
            <a:r>
              <a:rPr lang="de-DE" sz="2400" dirty="0">
                <a:latin typeface="ABeeZee" panose="020B0604020202020204" charset="0"/>
              </a:rPr>
              <a:t>Was ist eine </a:t>
            </a:r>
            <a:r>
              <a:rPr lang="de-DE" sz="2400" b="1" dirty="0">
                <a:latin typeface="ABeeZee" panose="020B0604020202020204" charset="0"/>
              </a:rPr>
              <a:t>Vierteldrehung</a:t>
            </a:r>
            <a:r>
              <a:rPr lang="de-DE" sz="2400" dirty="0">
                <a:latin typeface="ABeeZee" panose="020B0604020202020204" charset="0"/>
              </a:rPr>
              <a:t>?</a:t>
            </a:r>
          </a:p>
          <a:p>
            <a:endParaRPr lang="de-DE" sz="2400" dirty="0">
              <a:latin typeface="ABeeZee" panose="020B0604020202020204" charset="0"/>
            </a:endParaRPr>
          </a:p>
          <a:p>
            <a:r>
              <a:rPr lang="de-DE" sz="2400" dirty="0">
                <a:latin typeface="ABeeZee" panose="020B0604020202020204" charset="0"/>
              </a:rPr>
              <a:t>	Was ist eine </a:t>
            </a:r>
            <a:r>
              <a:rPr lang="de-DE" sz="2400" b="1" dirty="0">
                <a:latin typeface="ABeeZee" panose="020B0604020202020204" charset="0"/>
              </a:rPr>
              <a:t>halbe Drehung</a:t>
            </a:r>
            <a:r>
              <a:rPr lang="de-DE" sz="2400" dirty="0">
                <a:latin typeface="ABeeZee" panose="020B0604020202020204" charset="0"/>
              </a:rPr>
              <a:t>?</a:t>
            </a:r>
          </a:p>
          <a:p>
            <a:endParaRPr lang="de-DE" sz="2400" dirty="0">
              <a:latin typeface="ABeeZee" panose="020B0604020202020204" charset="0"/>
            </a:endParaRPr>
          </a:p>
          <a:p>
            <a:r>
              <a:rPr lang="de-DE" sz="2400" dirty="0">
                <a:latin typeface="ABeeZee" panose="020B0604020202020204" charset="0"/>
              </a:rPr>
              <a:t>		Was ist eine </a:t>
            </a:r>
            <a:r>
              <a:rPr lang="de-DE" sz="2400" b="1" dirty="0">
                <a:latin typeface="ABeeZee" panose="020B0604020202020204" charset="0"/>
              </a:rPr>
              <a:t>ganze Drehung</a:t>
            </a:r>
            <a:r>
              <a:rPr lang="de-DE" sz="2400" dirty="0">
                <a:latin typeface="ABeeZee" panose="020B0604020202020204" charset="0"/>
              </a:rPr>
              <a:t>?</a:t>
            </a:r>
          </a:p>
        </p:txBody>
      </p:sp>
    </p:spTree>
    <p:extLst>
      <p:ext uri="{BB962C8B-B14F-4D97-AF65-F5344CB8AC3E}">
        <p14:creationId xmlns:p14="http://schemas.microsoft.com/office/powerpoint/2010/main" val="3986998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6" grpId="0" animBg="1"/>
      <p:bldP spid="37" grpId="0" animBg="1"/>
      <p:bldP spid="38" grpId="0" animBg="1"/>
      <p:bldP spid="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D4CE0-F970-B103-F599-72A907DD6A5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A197E26-8469-A11F-197B-5E867F565BA6}"/>
              </a:ext>
            </a:extLst>
          </p:cNvPr>
          <p:cNvSpPr>
            <a:spLocks noGrp="1"/>
          </p:cNvSpPr>
          <p:nvPr>
            <p:ph type="title"/>
          </p:nvPr>
        </p:nvSpPr>
        <p:spPr/>
        <p:txBody>
          <a:bodyPr/>
          <a:lstStyle/>
          <a:p>
            <a:r>
              <a:rPr lang="de-DE" dirty="0"/>
              <a:t>Wir helfen Primel</a:t>
            </a:r>
          </a:p>
        </p:txBody>
      </p:sp>
      <p:sp>
        <p:nvSpPr>
          <p:cNvPr id="3" name="Inhaltsplatzhalter 2">
            <a:extLst>
              <a:ext uri="{FF2B5EF4-FFF2-40B4-BE49-F238E27FC236}">
                <a16:creationId xmlns:a16="http://schemas.microsoft.com/office/drawing/2014/main" id="{9179316E-C9ED-BE8E-5634-B2DC9DB9295E}"/>
              </a:ext>
            </a:extLst>
          </p:cNvPr>
          <p:cNvSpPr>
            <a:spLocks noGrp="1"/>
          </p:cNvSpPr>
          <p:nvPr>
            <p:ph idx="1"/>
          </p:nvPr>
        </p:nvSpPr>
        <p:spPr>
          <a:xfrm>
            <a:off x="5701553" y="1825625"/>
            <a:ext cx="5652247" cy="4351338"/>
          </a:xfrm>
        </p:spPr>
        <p:txBody>
          <a:bodyPr>
            <a:normAutofit/>
          </a:bodyPr>
          <a:lstStyle/>
          <a:p>
            <a:pPr marL="0" indent="0">
              <a:buNone/>
            </a:pPr>
            <a:r>
              <a:rPr lang="de-DE" dirty="0"/>
              <a:t>Bringt die </a:t>
            </a:r>
            <a:r>
              <a:rPr lang="de-DE" b="1" dirty="0"/>
              <a:t>eindeutigen</a:t>
            </a:r>
            <a:r>
              <a:rPr lang="de-DE" dirty="0"/>
              <a:t> Sätze in die richtige Reihenfolge:</a:t>
            </a:r>
          </a:p>
          <a:p>
            <a:pPr marL="0" indent="0">
              <a:buNone/>
            </a:pPr>
            <a:endParaRPr lang="de-DE" dirty="0"/>
          </a:p>
          <a:p>
            <a:pPr marL="0" indent="0">
              <a:buNone/>
            </a:pPr>
            <a:endParaRPr lang="de-DE" dirty="0"/>
          </a:p>
        </p:txBody>
      </p:sp>
      <p:sp>
        <p:nvSpPr>
          <p:cNvPr id="4" name="Foliennummernplatzhalter 3">
            <a:extLst>
              <a:ext uri="{FF2B5EF4-FFF2-40B4-BE49-F238E27FC236}">
                <a16:creationId xmlns:a16="http://schemas.microsoft.com/office/drawing/2014/main" id="{2C473BA3-C0C7-74BE-9285-3A0AE35EE094}"/>
              </a:ext>
            </a:extLst>
          </p:cNvPr>
          <p:cNvSpPr>
            <a:spLocks noGrp="1"/>
          </p:cNvSpPr>
          <p:nvPr>
            <p:ph type="sldNum" sz="quarter" idx="10"/>
          </p:nvPr>
        </p:nvSpPr>
        <p:spPr/>
        <p:txBody>
          <a:bodyPr/>
          <a:lstStyle/>
          <a:p>
            <a:fld id="{86A7B1B5-95E4-4C91-A42F-A01E14F35411}" type="slidenum">
              <a:rPr lang="de-DE" smtClean="0"/>
              <a:pPr/>
              <a:t>7</a:t>
            </a:fld>
            <a:endParaRPr lang="de-DE" dirty="0"/>
          </a:p>
        </p:txBody>
      </p:sp>
      <p:pic>
        <p:nvPicPr>
          <p:cNvPr id="6" name="Grafik 5">
            <a:extLst>
              <a:ext uri="{FF2B5EF4-FFF2-40B4-BE49-F238E27FC236}">
                <a16:creationId xmlns:a16="http://schemas.microsoft.com/office/drawing/2014/main" id="{7DDD5A47-CDF1-B454-5062-3B56D162038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690688"/>
            <a:ext cx="4164106" cy="4164106"/>
          </a:xfrm>
          <a:prstGeom prst="rect">
            <a:avLst/>
          </a:prstGeom>
        </p:spPr>
      </p:pic>
      <p:grpSp>
        <p:nvGrpSpPr>
          <p:cNvPr id="8" name="Gruppieren 7">
            <a:extLst>
              <a:ext uri="{FF2B5EF4-FFF2-40B4-BE49-F238E27FC236}">
                <a16:creationId xmlns:a16="http://schemas.microsoft.com/office/drawing/2014/main" id="{136CF739-A9A5-DD46-F20D-39B50BD7F460}"/>
              </a:ext>
            </a:extLst>
          </p:cNvPr>
          <p:cNvGrpSpPr/>
          <p:nvPr/>
        </p:nvGrpSpPr>
        <p:grpSpPr>
          <a:xfrm>
            <a:off x="5701553" y="3099595"/>
            <a:ext cx="2236694" cy="905933"/>
            <a:chOff x="424132" y="396814"/>
            <a:chExt cx="3431875" cy="3200400"/>
          </a:xfrm>
        </p:grpSpPr>
        <p:pic>
          <p:nvPicPr>
            <p:cNvPr id="10" name="Grafik 9">
              <a:extLst>
                <a:ext uri="{FF2B5EF4-FFF2-40B4-BE49-F238E27FC236}">
                  <a16:creationId xmlns:a16="http://schemas.microsoft.com/office/drawing/2014/main" id="{BA766CC0-7627-3DD8-517C-755F5B87A92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24132" y="396814"/>
              <a:ext cx="3431875" cy="3200400"/>
            </a:xfrm>
            <a:prstGeom prst="rect">
              <a:avLst/>
            </a:prstGeom>
          </p:spPr>
        </p:pic>
        <p:sp>
          <p:nvSpPr>
            <p:cNvPr id="11" name="Rechteck: abgerundete Ecken 3">
              <a:extLst>
                <a:ext uri="{FF2B5EF4-FFF2-40B4-BE49-F238E27FC236}">
                  <a16:creationId xmlns:a16="http://schemas.microsoft.com/office/drawing/2014/main" id="{24C04496-4CD3-A8E9-3A5A-42DCAC428CE3}"/>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Gehe ein Feld nach vorne.</a:t>
              </a:r>
            </a:p>
          </p:txBody>
        </p:sp>
      </p:grpSp>
      <p:grpSp>
        <p:nvGrpSpPr>
          <p:cNvPr id="12" name="Gruppieren 11">
            <a:extLst>
              <a:ext uri="{FF2B5EF4-FFF2-40B4-BE49-F238E27FC236}">
                <a16:creationId xmlns:a16="http://schemas.microsoft.com/office/drawing/2014/main" id="{4C0E6078-0B34-1D1B-B794-2B3FFCBFBEC3}"/>
              </a:ext>
            </a:extLst>
          </p:cNvPr>
          <p:cNvGrpSpPr/>
          <p:nvPr/>
        </p:nvGrpSpPr>
        <p:grpSpPr>
          <a:xfrm>
            <a:off x="8947026" y="4726517"/>
            <a:ext cx="2236694" cy="905933"/>
            <a:chOff x="424132" y="396814"/>
            <a:chExt cx="3431875" cy="3200400"/>
          </a:xfrm>
        </p:grpSpPr>
        <p:pic>
          <p:nvPicPr>
            <p:cNvPr id="13" name="Grafik 12">
              <a:extLst>
                <a:ext uri="{FF2B5EF4-FFF2-40B4-BE49-F238E27FC236}">
                  <a16:creationId xmlns:a16="http://schemas.microsoft.com/office/drawing/2014/main" id="{53BDEA64-24D1-5336-BA34-08683C6165CF}"/>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24132" y="396814"/>
              <a:ext cx="3431875" cy="3200400"/>
            </a:xfrm>
            <a:prstGeom prst="rect">
              <a:avLst/>
            </a:prstGeom>
          </p:spPr>
        </p:pic>
        <p:sp>
          <p:nvSpPr>
            <p:cNvPr id="14" name="Rechteck: abgerundete Ecken 3">
              <a:extLst>
                <a:ext uri="{FF2B5EF4-FFF2-40B4-BE49-F238E27FC236}">
                  <a16:creationId xmlns:a16="http://schemas.microsoft.com/office/drawing/2014/main" id="{F081BEE4-D103-AD14-470C-F9944B2429CF}"/>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Gehe ein Feld nach vorne.</a:t>
              </a:r>
            </a:p>
          </p:txBody>
        </p:sp>
      </p:grpSp>
      <p:grpSp>
        <p:nvGrpSpPr>
          <p:cNvPr id="15" name="Gruppieren 14">
            <a:extLst>
              <a:ext uri="{FF2B5EF4-FFF2-40B4-BE49-F238E27FC236}">
                <a16:creationId xmlns:a16="http://schemas.microsoft.com/office/drawing/2014/main" id="{A8DE60B3-CAA7-62CB-1740-B71B03CE62F9}"/>
              </a:ext>
            </a:extLst>
          </p:cNvPr>
          <p:cNvGrpSpPr/>
          <p:nvPr/>
        </p:nvGrpSpPr>
        <p:grpSpPr>
          <a:xfrm>
            <a:off x="8453221" y="3356504"/>
            <a:ext cx="2236694" cy="905933"/>
            <a:chOff x="424132" y="396814"/>
            <a:chExt cx="3431875" cy="3200400"/>
          </a:xfrm>
        </p:grpSpPr>
        <p:pic>
          <p:nvPicPr>
            <p:cNvPr id="16" name="Grafik 15">
              <a:extLst>
                <a:ext uri="{FF2B5EF4-FFF2-40B4-BE49-F238E27FC236}">
                  <a16:creationId xmlns:a16="http://schemas.microsoft.com/office/drawing/2014/main" id="{91A3F8F1-D338-8199-7919-37CE21F58B8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24132" y="396814"/>
              <a:ext cx="3431875" cy="3200400"/>
            </a:xfrm>
            <a:prstGeom prst="rect">
              <a:avLst/>
            </a:prstGeom>
          </p:spPr>
        </p:pic>
        <p:sp>
          <p:nvSpPr>
            <p:cNvPr id="17" name="Rechteck: abgerundete Ecken 3">
              <a:extLst>
                <a:ext uri="{FF2B5EF4-FFF2-40B4-BE49-F238E27FC236}">
                  <a16:creationId xmlns:a16="http://schemas.microsoft.com/office/drawing/2014/main" id="{5DBE7AAB-B9C9-7555-98CA-C6F49DCAE836}"/>
                </a:ext>
              </a:extLst>
            </p:cNvPr>
            <p:cNvSpPr/>
            <p:nvPr userDrawn="1"/>
          </p:nvSpPr>
          <p:spPr>
            <a:xfrm>
              <a:off x="469900" y="444498"/>
              <a:ext cx="3333750" cy="3098803"/>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Vierteldrehung nach links.</a:t>
              </a:r>
            </a:p>
          </p:txBody>
        </p:sp>
      </p:grpSp>
      <p:grpSp>
        <p:nvGrpSpPr>
          <p:cNvPr id="18" name="Gruppieren 17">
            <a:extLst>
              <a:ext uri="{FF2B5EF4-FFF2-40B4-BE49-F238E27FC236}">
                <a16:creationId xmlns:a16="http://schemas.microsoft.com/office/drawing/2014/main" id="{87129E06-2CCB-F5FD-09C5-7F6F6299F362}"/>
              </a:ext>
            </a:extLst>
          </p:cNvPr>
          <p:cNvGrpSpPr/>
          <p:nvPr/>
        </p:nvGrpSpPr>
        <p:grpSpPr>
          <a:xfrm>
            <a:off x="6011085" y="4593696"/>
            <a:ext cx="2236694" cy="905933"/>
            <a:chOff x="424132" y="396814"/>
            <a:chExt cx="3431875" cy="3200400"/>
          </a:xfrm>
        </p:grpSpPr>
        <p:pic>
          <p:nvPicPr>
            <p:cNvPr id="19" name="Grafik 18">
              <a:extLst>
                <a:ext uri="{FF2B5EF4-FFF2-40B4-BE49-F238E27FC236}">
                  <a16:creationId xmlns:a16="http://schemas.microsoft.com/office/drawing/2014/main" id="{DD42E614-CB4E-E209-A119-D6041445335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24132" y="396814"/>
              <a:ext cx="3431875" cy="3200400"/>
            </a:xfrm>
            <a:prstGeom prst="rect">
              <a:avLst/>
            </a:prstGeom>
          </p:spPr>
        </p:pic>
        <p:sp>
          <p:nvSpPr>
            <p:cNvPr id="20" name="Rechteck: abgerundete Ecken 3">
              <a:extLst>
                <a:ext uri="{FF2B5EF4-FFF2-40B4-BE49-F238E27FC236}">
                  <a16:creationId xmlns:a16="http://schemas.microsoft.com/office/drawing/2014/main" id="{9CC29E7B-A32C-17C3-025B-1FB5DEAAD1E1}"/>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Gehe ein Feld nach vorne.</a:t>
              </a:r>
            </a:p>
          </p:txBody>
        </p:sp>
      </p:grpSp>
      <p:sp>
        <p:nvSpPr>
          <p:cNvPr id="21" name="Oval 20">
            <a:extLst>
              <a:ext uri="{FF2B5EF4-FFF2-40B4-BE49-F238E27FC236}">
                <a16:creationId xmlns:a16="http://schemas.microsoft.com/office/drawing/2014/main" id="{D3C9B309-DDF2-7707-FC5F-9CF1410520BE}"/>
              </a:ext>
            </a:extLst>
          </p:cNvPr>
          <p:cNvSpPr/>
          <p:nvPr/>
        </p:nvSpPr>
        <p:spPr>
          <a:xfrm>
            <a:off x="3222602" y="4195336"/>
            <a:ext cx="720000" cy="720000"/>
          </a:xfrm>
          <a:prstGeom prst="ellipse">
            <a:avLst/>
          </a:prstGeom>
          <a:noFill/>
          <a:ln w="38100">
            <a:solidFill>
              <a:srgbClr val="004C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Tree>
    <p:extLst>
      <p:ext uri="{BB962C8B-B14F-4D97-AF65-F5344CB8AC3E}">
        <p14:creationId xmlns:p14="http://schemas.microsoft.com/office/powerpoint/2010/main" val="709387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4A286-CFA9-6D18-BE97-E35C7811178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D4B1B8C-D358-F1B1-5E05-9062DCF8C8FF}"/>
              </a:ext>
            </a:extLst>
          </p:cNvPr>
          <p:cNvSpPr>
            <a:spLocks noGrp="1"/>
          </p:cNvSpPr>
          <p:nvPr>
            <p:ph type="title"/>
          </p:nvPr>
        </p:nvSpPr>
        <p:spPr/>
        <p:txBody>
          <a:bodyPr/>
          <a:lstStyle/>
          <a:p>
            <a:r>
              <a:rPr lang="de-DE" dirty="0"/>
              <a:t>Wir helfen Primel</a:t>
            </a:r>
          </a:p>
        </p:txBody>
      </p:sp>
      <p:sp>
        <p:nvSpPr>
          <p:cNvPr id="3" name="Inhaltsplatzhalter 2">
            <a:extLst>
              <a:ext uri="{FF2B5EF4-FFF2-40B4-BE49-F238E27FC236}">
                <a16:creationId xmlns:a16="http://schemas.microsoft.com/office/drawing/2014/main" id="{70DDDCD3-25B1-96BD-C8A5-385C340652E9}"/>
              </a:ext>
            </a:extLst>
          </p:cNvPr>
          <p:cNvSpPr>
            <a:spLocks noGrp="1"/>
          </p:cNvSpPr>
          <p:nvPr>
            <p:ph idx="1"/>
          </p:nvPr>
        </p:nvSpPr>
        <p:spPr>
          <a:xfrm>
            <a:off x="5701553" y="1825625"/>
            <a:ext cx="5652247" cy="4351338"/>
          </a:xfrm>
        </p:spPr>
        <p:txBody>
          <a:bodyPr>
            <a:normAutofit/>
          </a:bodyPr>
          <a:lstStyle/>
          <a:p>
            <a:pPr marL="0" indent="0">
              <a:buNone/>
            </a:pPr>
            <a:r>
              <a:rPr lang="de-DE" dirty="0"/>
              <a:t>Lösung:</a:t>
            </a:r>
          </a:p>
          <a:p>
            <a:pPr marL="0" indent="0">
              <a:buNone/>
            </a:pPr>
            <a:endParaRPr lang="de-DE" dirty="0"/>
          </a:p>
          <a:p>
            <a:pPr marL="0" indent="0">
              <a:buNone/>
            </a:pPr>
            <a:endParaRPr lang="de-DE" dirty="0"/>
          </a:p>
        </p:txBody>
      </p:sp>
      <p:sp>
        <p:nvSpPr>
          <p:cNvPr id="4" name="Foliennummernplatzhalter 3">
            <a:extLst>
              <a:ext uri="{FF2B5EF4-FFF2-40B4-BE49-F238E27FC236}">
                <a16:creationId xmlns:a16="http://schemas.microsoft.com/office/drawing/2014/main" id="{2E09A3A9-3A85-4752-EA56-1D72E73727DE}"/>
              </a:ext>
            </a:extLst>
          </p:cNvPr>
          <p:cNvSpPr>
            <a:spLocks noGrp="1"/>
          </p:cNvSpPr>
          <p:nvPr>
            <p:ph type="sldNum" sz="quarter" idx="10"/>
          </p:nvPr>
        </p:nvSpPr>
        <p:spPr/>
        <p:txBody>
          <a:bodyPr/>
          <a:lstStyle/>
          <a:p>
            <a:fld id="{86A7B1B5-95E4-4C91-A42F-A01E14F35411}" type="slidenum">
              <a:rPr lang="de-DE" smtClean="0"/>
              <a:pPr/>
              <a:t>8</a:t>
            </a:fld>
            <a:endParaRPr lang="de-DE" dirty="0"/>
          </a:p>
        </p:txBody>
      </p:sp>
      <p:pic>
        <p:nvPicPr>
          <p:cNvPr id="6" name="Grafik 5">
            <a:extLst>
              <a:ext uri="{FF2B5EF4-FFF2-40B4-BE49-F238E27FC236}">
                <a16:creationId xmlns:a16="http://schemas.microsoft.com/office/drawing/2014/main" id="{7DB17BB9-2D42-BAD9-2CE6-F4992D453B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690688"/>
            <a:ext cx="4164106" cy="4164106"/>
          </a:xfrm>
          <a:prstGeom prst="rect">
            <a:avLst/>
          </a:prstGeom>
        </p:spPr>
      </p:pic>
      <p:grpSp>
        <p:nvGrpSpPr>
          <p:cNvPr id="8" name="Gruppieren 7">
            <a:extLst>
              <a:ext uri="{FF2B5EF4-FFF2-40B4-BE49-F238E27FC236}">
                <a16:creationId xmlns:a16="http://schemas.microsoft.com/office/drawing/2014/main" id="{76C82D2B-29B2-CCCB-C037-DE88DCB1FDA5}"/>
              </a:ext>
            </a:extLst>
          </p:cNvPr>
          <p:cNvGrpSpPr/>
          <p:nvPr/>
        </p:nvGrpSpPr>
        <p:grpSpPr>
          <a:xfrm>
            <a:off x="7529351" y="2222889"/>
            <a:ext cx="2236694" cy="905933"/>
            <a:chOff x="424132" y="396814"/>
            <a:chExt cx="3431875" cy="3200400"/>
          </a:xfrm>
        </p:grpSpPr>
        <p:pic>
          <p:nvPicPr>
            <p:cNvPr id="10" name="Grafik 9">
              <a:extLst>
                <a:ext uri="{FF2B5EF4-FFF2-40B4-BE49-F238E27FC236}">
                  <a16:creationId xmlns:a16="http://schemas.microsoft.com/office/drawing/2014/main" id="{D13CA923-DE43-9490-5709-39030D32207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24132" y="396814"/>
              <a:ext cx="3431875" cy="3200400"/>
            </a:xfrm>
            <a:prstGeom prst="rect">
              <a:avLst/>
            </a:prstGeom>
          </p:spPr>
        </p:pic>
        <p:sp>
          <p:nvSpPr>
            <p:cNvPr id="11" name="Rechteck: abgerundete Ecken 3">
              <a:extLst>
                <a:ext uri="{FF2B5EF4-FFF2-40B4-BE49-F238E27FC236}">
                  <a16:creationId xmlns:a16="http://schemas.microsoft.com/office/drawing/2014/main" id="{D29A51C0-02AD-DF92-4F6B-CF2814AFB910}"/>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Gehe ein Feld nach vorne.</a:t>
              </a:r>
            </a:p>
          </p:txBody>
        </p:sp>
      </p:grpSp>
      <p:grpSp>
        <p:nvGrpSpPr>
          <p:cNvPr id="12" name="Gruppieren 11">
            <a:extLst>
              <a:ext uri="{FF2B5EF4-FFF2-40B4-BE49-F238E27FC236}">
                <a16:creationId xmlns:a16="http://schemas.microsoft.com/office/drawing/2014/main" id="{78CB2BFD-3F45-02D2-EB14-EDEFA60FD48D}"/>
              </a:ext>
            </a:extLst>
          </p:cNvPr>
          <p:cNvGrpSpPr/>
          <p:nvPr/>
        </p:nvGrpSpPr>
        <p:grpSpPr>
          <a:xfrm>
            <a:off x="7525057" y="5271030"/>
            <a:ext cx="2236694" cy="905933"/>
            <a:chOff x="424132" y="396814"/>
            <a:chExt cx="3431875" cy="3200400"/>
          </a:xfrm>
        </p:grpSpPr>
        <p:pic>
          <p:nvPicPr>
            <p:cNvPr id="13" name="Grafik 12">
              <a:extLst>
                <a:ext uri="{FF2B5EF4-FFF2-40B4-BE49-F238E27FC236}">
                  <a16:creationId xmlns:a16="http://schemas.microsoft.com/office/drawing/2014/main" id="{5A60B760-9CB3-756C-C01B-EE74E117F242}"/>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24132" y="396814"/>
              <a:ext cx="3431875" cy="3200400"/>
            </a:xfrm>
            <a:prstGeom prst="rect">
              <a:avLst/>
            </a:prstGeom>
          </p:spPr>
        </p:pic>
        <p:sp>
          <p:nvSpPr>
            <p:cNvPr id="14" name="Rechteck: abgerundete Ecken 3">
              <a:extLst>
                <a:ext uri="{FF2B5EF4-FFF2-40B4-BE49-F238E27FC236}">
                  <a16:creationId xmlns:a16="http://schemas.microsoft.com/office/drawing/2014/main" id="{3006626C-F4B9-3522-20C1-9515BDA421E7}"/>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Gehe ein Feld nach vorne.</a:t>
              </a:r>
            </a:p>
          </p:txBody>
        </p:sp>
      </p:grpSp>
      <p:grpSp>
        <p:nvGrpSpPr>
          <p:cNvPr id="15" name="Gruppieren 14">
            <a:extLst>
              <a:ext uri="{FF2B5EF4-FFF2-40B4-BE49-F238E27FC236}">
                <a16:creationId xmlns:a16="http://schemas.microsoft.com/office/drawing/2014/main" id="{8F01553C-0FA4-5EFA-39F0-5FF0D65CF17E}"/>
              </a:ext>
            </a:extLst>
          </p:cNvPr>
          <p:cNvGrpSpPr/>
          <p:nvPr/>
        </p:nvGrpSpPr>
        <p:grpSpPr>
          <a:xfrm>
            <a:off x="7527204" y="4254983"/>
            <a:ext cx="2236694" cy="905933"/>
            <a:chOff x="424132" y="396814"/>
            <a:chExt cx="3431875" cy="3200400"/>
          </a:xfrm>
        </p:grpSpPr>
        <p:pic>
          <p:nvPicPr>
            <p:cNvPr id="16" name="Grafik 15">
              <a:extLst>
                <a:ext uri="{FF2B5EF4-FFF2-40B4-BE49-F238E27FC236}">
                  <a16:creationId xmlns:a16="http://schemas.microsoft.com/office/drawing/2014/main" id="{06A05B34-D5F8-B1AC-7F24-A8BA5D200E6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24132" y="396814"/>
              <a:ext cx="3431875" cy="3200400"/>
            </a:xfrm>
            <a:prstGeom prst="rect">
              <a:avLst/>
            </a:prstGeom>
          </p:spPr>
        </p:pic>
        <p:sp>
          <p:nvSpPr>
            <p:cNvPr id="17" name="Rechteck: abgerundete Ecken 3">
              <a:extLst>
                <a:ext uri="{FF2B5EF4-FFF2-40B4-BE49-F238E27FC236}">
                  <a16:creationId xmlns:a16="http://schemas.microsoft.com/office/drawing/2014/main" id="{F9E327BD-EB27-58BE-447F-FD4EFA383672}"/>
                </a:ext>
              </a:extLst>
            </p:cNvPr>
            <p:cNvSpPr/>
            <p:nvPr userDrawn="1"/>
          </p:nvSpPr>
          <p:spPr>
            <a:xfrm>
              <a:off x="469900" y="444498"/>
              <a:ext cx="3333750" cy="3098803"/>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Vierteldrehung nach links.</a:t>
              </a:r>
            </a:p>
          </p:txBody>
        </p:sp>
      </p:grpSp>
      <p:grpSp>
        <p:nvGrpSpPr>
          <p:cNvPr id="18" name="Gruppieren 17">
            <a:extLst>
              <a:ext uri="{FF2B5EF4-FFF2-40B4-BE49-F238E27FC236}">
                <a16:creationId xmlns:a16="http://schemas.microsoft.com/office/drawing/2014/main" id="{E4F31BF3-7C24-51E5-BB04-2B635E592792}"/>
              </a:ext>
            </a:extLst>
          </p:cNvPr>
          <p:cNvGrpSpPr/>
          <p:nvPr/>
        </p:nvGrpSpPr>
        <p:grpSpPr>
          <a:xfrm>
            <a:off x="7529351" y="3238936"/>
            <a:ext cx="2236694" cy="905933"/>
            <a:chOff x="424132" y="396814"/>
            <a:chExt cx="3431875" cy="3200400"/>
          </a:xfrm>
        </p:grpSpPr>
        <p:pic>
          <p:nvPicPr>
            <p:cNvPr id="19" name="Grafik 18">
              <a:extLst>
                <a:ext uri="{FF2B5EF4-FFF2-40B4-BE49-F238E27FC236}">
                  <a16:creationId xmlns:a16="http://schemas.microsoft.com/office/drawing/2014/main" id="{45C2FD41-E87E-643B-40B1-FD5B1C49FD67}"/>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24132" y="396814"/>
              <a:ext cx="3431875" cy="3200400"/>
            </a:xfrm>
            <a:prstGeom prst="rect">
              <a:avLst/>
            </a:prstGeom>
          </p:spPr>
        </p:pic>
        <p:sp>
          <p:nvSpPr>
            <p:cNvPr id="20" name="Rechteck: abgerundete Ecken 3">
              <a:extLst>
                <a:ext uri="{FF2B5EF4-FFF2-40B4-BE49-F238E27FC236}">
                  <a16:creationId xmlns:a16="http://schemas.microsoft.com/office/drawing/2014/main" id="{3ADE8311-9E43-BE5B-988D-80A054F4A93B}"/>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Gehe ein Feld nach vorne.</a:t>
              </a:r>
            </a:p>
          </p:txBody>
        </p:sp>
      </p:grpSp>
      <p:pic>
        <p:nvPicPr>
          <p:cNvPr id="9" name="Grafik 8" descr="Pfeil nach rechts mit einfarbiger Füllung">
            <a:extLst>
              <a:ext uri="{FF2B5EF4-FFF2-40B4-BE49-F238E27FC236}">
                <a16:creationId xmlns:a16="http://schemas.microsoft.com/office/drawing/2014/main" id="{ABA0F56C-7AED-C3D0-C8F8-EB0A206813B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a:off x="2692854" y="3594243"/>
            <a:ext cx="454797" cy="454797"/>
          </a:xfrm>
          <a:prstGeom prst="rect">
            <a:avLst/>
          </a:prstGeom>
        </p:spPr>
      </p:pic>
      <p:pic>
        <p:nvPicPr>
          <p:cNvPr id="26" name="Grafik 25" descr="Pfeil nach rechts mit einfarbiger Füllung">
            <a:extLst>
              <a:ext uri="{FF2B5EF4-FFF2-40B4-BE49-F238E27FC236}">
                <a16:creationId xmlns:a16="http://schemas.microsoft.com/office/drawing/2014/main" id="{F3FE8B3F-79C4-1823-8384-2E647E37C95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a:off x="2692853" y="4049040"/>
            <a:ext cx="454798" cy="454798"/>
          </a:xfrm>
          <a:prstGeom prst="rect">
            <a:avLst/>
          </a:prstGeom>
        </p:spPr>
      </p:pic>
      <p:pic>
        <p:nvPicPr>
          <p:cNvPr id="28" name="Grafik 27" descr="Pfeil mit einer Linie: Nach links drehen mit einfarbiger Füllung">
            <a:extLst>
              <a:ext uri="{FF2B5EF4-FFF2-40B4-BE49-F238E27FC236}">
                <a16:creationId xmlns:a16="http://schemas.microsoft.com/office/drawing/2014/main" id="{AB2205EE-4B8D-B0CA-CCF6-498B0BB899F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2694975">
            <a:off x="2642599" y="4328536"/>
            <a:ext cx="453600" cy="453600"/>
          </a:xfrm>
          <a:prstGeom prst="rect">
            <a:avLst/>
          </a:prstGeom>
        </p:spPr>
      </p:pic>
      <p:sp>
        <p:nvSpPr>
          <p:cNvPr id="29" name="Oval 28">
            <a:extLst>
              <a:ext uri="{FF2B5EF4-FFF2-40B4-BE49-F238E27FC236}">
                <a16:creationId xmlns:a16="http://schemas.microsoft.com/office/drawing/2014/main" id="{D946F0A1-08D1-A86A-3E8F-D0BB25CBBFA1}"/>
              </a:ext>
            </a:extLst>
          </p:cNvPr>
          <p:cNvSpPr/>
          <p:nvPr/>
        </p:nvSpPr>
        <p:spPr>
          <a:xfrm>
            <a:off x="3222602" y="4195336"/>
            <a:ext cx="720000" cy="720000"/>
          </a:xfrm>
          <a:prstGeom prst="ellipse">
            <a:avLst/>
          </a:prstGeom>
          <a:noFill/>
          <a:ln w="38100">
            <a:solidFill>
              <a:srgbClr val="004C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25" name="Grafik 24" descr="Pfeil nach rechts mit einfarbiger Füllung">
            <a:extLst>
              <a:ext uri="{FF2B5EF4-FFF2-40B4-BE49-F238E27FC236}">
                <a16:creationId xmlns:a16="http://schemas.microsoft.com/office/drawing/2014/main" id="{517956DA-E522-51FB-09C6-E219D38646D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045942" y="4357366"/>
            <a:ext cx="451332" cy="451332"/>
          </a:xfrm>
          <a:prstGeom prst="rect">
            <a:avLst/>
          </a:prstGeom>
        </p:spPr>
      </p:pic>
    </p:spTree>
    <p:extLst>
      <p:ext uri="{BB962C8B-B14F-4D97-AF65-F5344CB8AC3E}">
        <p14:creationId xmlns:p14="http://schemas.microsoft.com/office/powerpoint/2010/main" val="915568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6FDFB-2F45-7427-3D30-369A4EC0998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E97F508-724E-E5B8-8F94-0B45EF36F0BC}"/>
              </a:ext>
            </a:extLst>
          </p:cNvPr>
          <p:cNvSpPr>
            <a:spLocks noGrp="1"/>
          </p:cNvSpPr>
          <p:nvPr>
            <p:ph type="title"/>
          </p:nvPr>
        </p:nvSpPr>
        <p:spPr/>
        <p:txBody>
          <a:bodyPr/>
          <a:lstStyle/>
          <a:p>
            <a:r>
              <a:rPr lang="de-DE" dirty="0"/>
              <a:t>die Anweisung /</a:t>
            </a:r>
            <a:br>
              <a:rPr lang="de-DE" dirty="0"/>
            </a:br>
            <a:r>
              <a:rPr lang="de-DE" dirty="0"/>
              <a:t>die Anweisungen</a:t>
            </a:r>
          </a:p>
        </p:txBody>
      </p:sp>
      <p:sp>
        <p:nvSpPr>
          <p:cNvPr id="3" name="Inhaltsplatzhalter 2">
            <a:extLst>
              <a:ext uri="{FF2B5EF4-FFF2-40B4-BE49-F238E27FC236}">
                <a16:creationId xmlns:a16="http://schemas.microsoft.com/office/drawing/2014/main" id="{BF694290-03E9-EC2D-BE0F-F11FCBD339FC}"/>
              </a:ext>
            </a:extLst>
          </p:cNvPr>
          <p:cNvSpPr>
            <a:spLocks noGrp="1"/>
          </p:cNvSpPr>
          <p:nvPr>
            <p:ph idx="1"/>
          </p:nvPr>
        </p:nvSpPr>
        <p:spPr/>
        <p:txBody>
          <a:bodyPr/>
          <a:lstStyle/>
          <a:p>
            <a:pPr marL="0" indent="0">
              <a:buNone/>
            </a:pPr>
            <a:endParaRPr lang="de-DE" dirty="0"/>
          </a:p>
          <a:p>
            <a:pPr marL="0" indent="0">
              <a:buNone/>
            </a:pPr>
            <a:r>
              <a:rPr lang="de-DE" dirty="0"/>
              <a:t>Das ist eine </a:t>
            </a:r>
            <a:r>
              <a:rPr lang="de-DE" b="1" dirty="0"/>
              <a:t>Anweisung:</a:t>
            </a:r>
            <a:endParaRPr lang="de-DE" dirty="0"/>
          </a:p>
          <a:p>
            <a:pPr marL="0" indent="0">
              <a:buNone/>
            </a:pPr>
            <a:endParaRPr lang="de-DE" dirty="0"/>
          </a:p>
          <a:p>
            <a:pPr marL="0" indent="0">
              <a:buNone/>
            </a:pPr>
            <a:r>
              <a:rPr lang="de-DE" dirty="0"/>
              <a:t>Eine </a:t>
            </a:r>
            <a:r>
              <a:rPr lang="de-DE" b="1" dirty="0"/>
              <a:t>Anweisung</a:t>
            </a:r>
            <a:r>
              <a:rPr lang="de-DE" dirty="0"/>
              <a:t> sagt genau, was jemand oder etwas tun soll. Daher ist sie </a:t>
            </a:r>
            <a:r>
              <a:rPr lang="de-DE" b="1" dirty="0"/>
              <a:t>eindeutig</a:t>
            </a:r>
            <a:r>
              <a:rPr lang="de-DE" dirty="0"/>
              <a:t>.</a:t>
            </a:r>
          </a:p>
          <a:p>
            <a:pPr marL="0" indent="0">
              <a:buNone/>
            </a:pPr>
            <a:endParaRPr lang="de-DE" dirty="0"/>
          </a:p>
          <a:p>
            <a:pPr marL="0" indent="0">
              <a:buNone/>
            </a:pPr>
            <a:r>
              <a:rPr lang="de-DE" dirty="0"/>
              <a:t>Wenn mehrere Anweisungen nacheinander</a:t>
            </a:r>
            <a:br>
              <a:rPr lang="de-DE" dirty="0"/>
            </a:br>
            <a:r>
              <a:rPr lang="de-DE" dirty="0"/>
              <a:t>stehen, dann ist es eine </a:t>
            </a:r>
            <a:r>
              <a:rPr lang="de-DE" b="1" dirty="0"/>
              <a:t>Sequenz</a:t>
            </a:r>
            <a:r>
              <a:rPr lang="de-DE" dirty="0"/>
              <a:t>:</a:t>
            </a:r>
          </a:p>
        </p:txBody>
      </p:sp>
      <p:sp>
        <p:nvSpPr>
          <p:cNvPr id="4" name="Foliennummernplatzhalter 3">
            <a:extLst>
              <a:ext uri="{FF2B5EF4-FFF2-40B4-BE49-F238E27FC236}">
                <a16:creationId xmlns:a16="http://schemas.microsoft.com/office/drawing/2014/main" id="{F0E8766A-3ED8-7E56-FB99-C34F1B33E298}"/>
              </a:ext>
            </a:extLst>
          </p:cNvPr>
          <p:cNvSpPr>
            <a:spLocks noGrp="1"/>
          </p:cNvSpPr>
          <p:nvPr>
            <p:ph type="sldNum" sz="quarter" idx="10"/>
          </p:nvPr>
        </p:nvSpPr>
        <p:spPr/>
        <p:txBody>
          <a:bodyPr/>
          <a:lstStyle/>
          <a:p>
            <a:fld id="{86A7B1B5-95E4-4C91-A42F-A01E14F35411}" type="slidenum">
              <a:rPr lang="de-DE" smtClean="0"/>
              <a:pPr/>
              <a:t>9</a:t>
            </a:fld>
            <a:endParaRPr lang="de-DE" dirty="0"/>
          </a:p>
        </p:txBody>
      </p:sp>
      <p:grpSp>
        <p:nvGrpSpPr>
          <p:cNvPr id="5" name="Gruppieren 4">
            <a:extLst>
              <a:ext uri="{FF2B5EF4-FFF2-40B4-BE49-F238E27FC236}">
                <a16:creationId xmlns:a16="http://schemas.microsoft.com/office/drawing/2014/main" id="{62809D97-0D95-700C-E5DE-50230A5DE33D}"/>
              </a:ext>
            </a:extLst>
          </p:cNvPr>
          <p:cNvGrpSpPr/>
          <p:nvPr/>
        </p:nvGrpSpPr>
        <p:grpSpPr>
          <a:xfrm>
            <a:off x="5307248" y="2150845"/>
            <a:ext cx="2236694" cy="905933"/>
            <a:chOff x="424132" y="396814"/>
            <a:chExt cx="3431875" cy="3200400"/>
          </a:xfrm>
        </p:grpSpPr>
        <p:pic>
          <p:nvPicPr>
            <p:cNvPr id="6" name="Grafik 5">
              <a:extLst>
                <a:ext uri="{FF2B5EF4-FFF2-40B4-BE49-F238E27FC236}">
                  <a16:creationId xmlns:a16="http://schemas.microsoft.com/office/drawing/2014/main" id="{5626CCF6-E81E-8964-5F3E-51D1F5C0850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24132" y="396814"/>
              <a:ext cx="3431875" cy="3200400"/>
            </a:xfrm>
            <a:prstGeom prst="rect">
              <a:avLst/>
            </a:prstGeom>
          </p:spPr>
        </p:pic>
        <p:sp>
          <p:nvSpPr>
            <p:cNvPr id="7" name="Rechteck: abgerundete Ecken 3">
              <a:extLst>
                <a:ext uri="{FF2B5EF4-FFF2-40B4-BE49-F238E27FC236}">
                  <a16:creationId xmlns:a16="http://schemas.microsoft.com/office/drawing/2014/main" id="{430353E1-F308-6481-A761-B98968F26921}"/>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Gehe ein Feld nach vorne.</a:t>
              </a:r>
            </a:p>
          </p:txBody>
        </p:sp>
      </p:grpSp>
      <p:grpSp>
        <p:nvGrpSpPr>
          <p:cNvPr id="8" name="Gruppieren 7">
            <a:extLst>
              <a:ext uri="{FF2B5EF4-FFF2-40B4-BE49-F238E27FC236}">
                <a16:creationId xmlns:a16="http://schemas.microsoft.com/office/drawing/2014/main" id="{50DD761B-9A2E-1920-7467-03AF1BE91D3D}"/>
              </a:ext>
            </a:extLst>
          </p:cNvPr>
          <p:cNvGrpSpPr/>
          <p:nvPr/>
        </p:nvGrpSpPr>
        <p:grpSpPr>
          <a:xfrm>
            <a:off x="8722055" y="4116342"/>
            <a:ext cx="2236694" cy="905933"/>
            <a:chOff x="424132" y="396814"/>
            <a:chExt cx="3431875" cy="3200400"/>
          </a:xfrm>
        </p:grpSpPr>
        <p:pic>
          <p:nvPicPr>
            <p:cNvPr id="9" name="Grafik 8">
              <a:extLst>
                <a:ext uri="{FF2B5EF4-FFF2-40B4-BE49-F238E27FC236}">
                  <a16:creationId xmlns:a16="http://schemas.microsoft.com/office/drawing/2014/main" id="{4FD87FD5-C367-1AFF-96C1-A65E3398326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24132" y="396814"/>
              <a:ext cx="3431875" cy="3200400"/>
            </a:xfrm>
            <a:prstGeom prst="rect">
              <a:avLst/>
            </a:prstGeom>
          </p:spPr>
        </p:pic>
        <p:sp>
          <p:nvSpPr>
            <p:cNvPr id="10" name="Rechteck: abgerundete Ecken 3">
              <a:extLst>
                <a:ext uri="{FF2B5EF4-FFF2-40B4-BE49-F238E27FC236}">
                  <a16:creationId xmlns:a16="http://schemas.microsoft.com/office/drawing/2014/main" id="{0CDFB86C-8161-B029-61FF-89029084298B}"/>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Gehe ein Feld nach vorne.</a:t>
              </a:r>
            </a:p>
          </p:txBody>
        </p:sp>
      </p:grpSp>
      <p:grpSp>
        <p:nvGrpSpPr>
          <p:cNvPr id="11" name="Gruppieren 10">
            <a:extLst>
              <a:ext uri="{FF2B5EF4-FFF2-40B4-BE49-F238E27FC236}">
                <a16:creationId xmlns:a16="http://schemas.microsoft.com/office/drawing/2014/main" id="{2ABB0219-0F8E-99C5-EF8C-80DEE54C5F79}"/>
              </a:ext>
            </a:extLst>
          </p:cNvPr>
          <p:cNvGrpSpPr/>
          <p:nvPr/>
        </p:nvGrpSpPr>
        <p:grpSpPr>
          <a:xfrm>
            <a:off x="8722055" y="5132389"/>
            <a:ext cx="2236694" cy="905933"/>
            <a:chOff x="424132" y="396814"/>
            <a:chExt cx="3431875" cy="3200400"/>
          </a:xfrm>
        </p:grpSpPr>
        <p:pic>
          <p:nvPicPr>
            <p:cNvPr id="12" name="Grafik 11">
              <a:extLst>
                <a:ext uri="{FF2B5EF4-FFF2-40B4-BE49-F238E27FC236}">
                  <a16:creationId xmlns:a16="http://schemas.microsoft.com/office/drawing/2014/main" id="{3F86C3BB-2677-78E8-B56A-0FA952BF7BE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424132" y="396814"/>
              <a:ext cx="3431875" cy="3200400"/>
            </a:xfrm>
            <a:prstGeom prst="rect">
              <a:avLst/>
            </a:prstGeom>
          </p:spPr>
        </p:pic>
        <p:sp>
          <p:nvSpPr>
            <p:cNvPr id="13" name="Rechteck: abgerundete Ecken 3">
              <a:extLst>
                <a:ext uri="{FF2B5EF4-FFF2-40B4-BE49-F238E27FC236}">
                  <a16:creationId xmlns:a16="http://schemas.microsoft.com/office/drawing/2014/main" id="{A6C4E79A-59BE-7B72-DFA5-5688EA37505B}"/>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Gehe ein Feld nach vorne.</a:t>
              </a:r>
            </a:p>
          </p:txBody>
        </p:sp>
      </p:grpSp>
      <p:pic>
        <p:nvPicPr>
          <p:cNvPr id="14" name="Grafik 13">
            <a:extLst>
              <a:ext uri="{FF2B5EF4-FFF2-40B4-BE49-F238E27FC236}">
                <a16:creationId xmlns:a16="http://schemas.microsoft.com/office/drawing/2014/main" id="{01EC1EA2-9613-E81B-2228-EA79D53E566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37688" y="834939"/>
            <a:ext cx="3001134" cy="2261242"/>
          </a:xfrm>
          <a:prstGeom prst="rect">
            <a:avLst/>
          </a:prstGeom>
        </p:spPr>
      </p:pic>
    </p:spTree>
    <p:extLst>
      <p:ext uri="{BB962C8B-B14F-4D97-AF65-F5344CB8AC3E}">
        <p14:creationId xmlns:p14="http://schemas.microsoft.com/office/powerpoint/2010/main" val="536289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0814C4-FF36-AEF5-5501-2B9609DF13E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5A7174F-E69D-16B8-3543-5542EE93ED45}"/>
              </a:ext>
            </a:extLst>
          </p:cNvPr>
          <p:cNvSpPr>
            <a:spLocks noGrp="1"/>
          </p:cNvSpPr>
          <p:nvPr>
            <p:ph type="title"/>
          </p:nvPr>
        </p:nvSpPr>
        <p:spPr/>
        <p:txBody>
          <a:bodyPr/>
          <a:lstStyle/>
          <a:p>
            <a:r>
              <a:rPr lang="de-DE" dirty="0"/>
              <a:t>Wir bewegen uns</a:t>
            </a:r>
          </a:p>
        </p:txBody>
      </p:sp>
      <p:sp>
        <p:nvSpPr>
          <p:cNvPr id="3" name="Inhaltsplatzhalter 2">
            <a:extLst>
              <a:ext uri="{FF2B5EF4-FFF2-40B4-BE49-F238E27FC236}">
                <a16:creationId xmlns:a16="http://schemas.microsoft.com/office/drawing/2014/main" id="{345AC26B-42CC-C142-DD98-F5A1B9842063}"/>
              </a:ext>
            </a:extLst>
          </p:cNvPr>
          <p:cNvSpPr>
            <a:spLocks noGrp="1"/>
          </p:cNvSpPr>
          <p:nvPr>
            <p:ph idx="1"/>
          </p:nvPr>
        </p:nvSpPr>
        <p:spPr/>
        <p:txBody>
          <a:bodyPr>
            <a:normAutofit lnSpcReduction="10000"/>
          </a:bodyPr>
          <a:lstStyle/>
          <a:p>
            <a:r>
              <a:rPr lang="de-DE" dirty="0"/>
              <a:t>Zeichnet mit Kreide ein Spielfeld, </a:t>
            </a:r>
            <a:br>
              <a:rPr lang="de-DE" dirty="0"/>
            </a:br>
            <a:r>
              <a:rPr lang="de-DE" dirty="0"/>
              <a:t>das so aussieht:</a:t>
            </a:r>
          </a:p>
          <a:p>
            <a:pPr marL="0" lvl="0" indent="0">
              <a:buNone/>
            </a:pPr>
            <a:endParaRPr lang="de-DE" b="1" dirty="0"/>
          </a:p>
          <a:p>
            <a:pPr marL="0" lvl="0" indent="0">
              <a:buNone/>
            </a:pPr>
            <a:endParaRPr lang="de-DE" b="1" dirty="0"/>
          </a:p>
          <a:p>
            <a:pPr lvl="0"/>
            <a:r>
              <a:rPr lang="de-DE" dirty="0"/>
              <a:t>Verteilt die Rollenkarten. Es gibt </a:t>
            </a:r>
            <a:r>
              <a:rPr lang="de-DE" i="1" dirty="0"/>
              <a:t>den Bienenstock</a:t>
            </a:r>
            <a:r>
              <a:rPr lang="de-DE" dirty="0"/>
              <a:t>, </a:t>
            </a:r>
            <a:r>
              <a:rPr lang="de-DE" i="1" dirty="0"/>
              <a:t>die Biene</a:t>
            </a:r>
            <a:r>
              <a:rPr lang="de-DE" dirty="0"/>
              <a:t>, </a:t>
            </a:r>
            <a:r>
              <a:rPr lang="de-DE" i="1" dirty="0"/>
              <a:t>die Blume</a:t>
            </a:r>
            <a:r>
              <a:rPr lang="de-DE" dirty="0"/>
              <a:t> und </a:t>
            </a:r>
            <a:r>
              <a:rPr lang="de-DE" i="1" dirty="0"/>
              <a:t>die Spielleitung</a:t>
            </a:r>
            <a:r>
              <a:rPr lang="de-DE" dirty="0"/>
              <a:t>. Alle sollen genau eine Rollenkarte bekommen.</a:t>
            </a:r>
            <a:br>
              <a:rPr lang="de-DE" dirty="0"/>
            </a:br>
            <a:endParaRPr lang="de-DE" dirty="0"/>
          </a:p>
          <a:p>
            <a:r>
              <a:rPr lang="de-DE" dirty="0"/>
              <a:t>Lest euch die Rollenkarten der Reihe nach vor. Helft euch gegenseitig, wenn ihr etwas nicht versteht. </a:t>
            </a:r>
          </a:p>
        </p:txBody>
      </p:sp>
      <p:sp>
        <p:nvSpPr>
          <p:cNvPr id="4" name="Foliennummernplatzhalter 3">
            <a:extLst>
              <a:ext uri="{FF2B5EF4-FFF2-40B4-BE49-F238E27FC236}">
                <a16:creationId xmlns:a16="http://schemas.microsoft.com/office/drawing/2014/main" id="{8BFF1C72-97F4-80E5-1EF2-AB77F36B3C0F}"/>
              </a:ext>
            </a:extLst>
          </p:cNvPr>
          <p:cNvSpPr>
            <a:spLocks noGrp="1"/>
          </p:cNvSpPr>
          <p:nvPr>
            <p:ph type="sldNum" sz="quarter" idx="10"/>
          </p:nvPr>
        </p:nvSpPr>
        <p:spPr/>
        <p:txBody>
          <a:bodyPr/>
          <a:lstStyle/>
          <a:p>
            <a:fld id="{86A7B1B5-95E4-4C91-A42F-A01E14F35411}" type="slidenum">
              <a:rPr lang="de-DE" smtClean="0"/>
              <a:pPr/>
              <a:t>10</a:t>
            </a:fld>
            <a:endParaRPr lang="de-DE" dirty="0"/>
          </a:p>
        </p:txBody>
      </p:sp>
      <p:graphicFrame>
        <p:nvGraphicFramePr>
          <p:cNvPr id="13" name="Tabelle 12">
            <a:extLst>
              <a:ext uri="{FF2B5EF4-FFF2-40B4-BE49-F238E27FC236}">
                <a16:creationId xmlns:a16="http://schemas.microsoft.com/office/drawing/2014/main" id="{64DD3181-9B29-9BEE-30C1-C2FA9DFB2EDA}"/>
              </a:ext>
            </a:extLst>
          </p:cNvPr>
          <p:cNvGraphicFramePr>
            <a:graphicFrameLocks noGrp="1"/>
          </p:cNvGraphicFramePr>
          <p:nvPr>
            <p:extLst>
              <p:ext uri="{D42A27DB-BD31-4B8C-83A1-F6EECF244321}">
                <p14:modId xmlns:p14="http://schemas.microsoft.com/office/powerpoint/2010/main" val="2838221322"/>
              </p:ext>
            </p:extLst>
          </p:nvPr>
        </p:nvGraphicFramePr>
        <p:xfrm>
          <a:off x="6957860" y="1052173"/>
          <a:ext cx="2159000" cy="2159000"/>
        </p:xfrm>
        <a:graphic>
          <a:graphicData uri="http://schemas.openxmlformats.org/drawingml/2006/table">
            <a:tbl>
              <a:tblPr firstRow="1" firstCol="1" bandRow="1"/>
              <a:tblGrid>
                <a:gridCol w="539750">
                  <a:extLst>
                    <a:ext uri="{9D8B030D-6E8A-4147-A177-3AD203B41FA5}">
                      <a16:colId xmlns:a16="http://schemas.microsoft.com/office/drawing/2014/main" val="2384969190"/>
                    </a:ext>
                  </a:extLst>
                </a:gridCol>
                <a:gridCol w="539750">
                  <a:extLst>
                    <a:ext uri="{9D8B030D-6E8A-4147-A177-3AD203B41FA5}">
                      <a16:colId xmlns:a16="http://schemas.microsoft.com/office/drawing/2014/main" val="496366146"/>
                    </a:ext>
                  </a:extLst>
                </a:gridCol>
                <a:gridCol w="539750">
                  <a:extLst>
                    <a:ext uri="{9D8B030D-6E8A-4147-A177-3AD203B41FA5}">
                      <a16:colId xmlns:a16="http://schemas.microsoft.com/office/drawing/2014/main" val="2872812858"/>
                    </a:ext>
                  </a:extLst>
                </a:gridCol>
                <a:gridCol w="539750">
                  <a:extLst>
                    <a:ext uri="{9D8B030D-6E8A-4147-A177-3AD203B41FA5}">
                      <a16:colId xmlns:a16="http://schemas.microsoft.com/office/drawing/2014/main" val="1816669397"/>
                    </a:ext>
                  </a:extLst>
                </a:gridCol>
              </a:tblGrid>
              <a:tr h="539750">
                <a:tc>
                  <a:txBody>
                    <a:bodyPr/>
                    <a:lstStyle/>
                    <a:p>
                      <a:pPr>
                        <a:buNone/>
                      </a:pPr>
                      <a:r>
                        <a:rPr lang="de-DE" sz="1400" b="1" kern="100" dirty="0">
                          <a:solidFill>
                            <a:srgbClr val="000000"/>
                          </a:solidFill>
                          <a:effectLst/>
                          <a:latin typeface="ABeeZee" pitchFamily="2" charset="0"/>
                          <a:ea typeface="Times New Roman" panose="02020603050405020304" pitchFamily="18" charset="0"/>
                        </a:rPr>
                        <a:t> </a:t>
                      </a:r>
                      <a:endParaRPr lang="de-DE" sz="1200" kern="100" dirty="0">
                        <a:effectLst/>
                        <a:latin typeface="ABeeZee" pitchFamily="2"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de-DE" sz="1400" b="1" kern="100" dirty="0">
                          <a:solidFill>
                            <a:srgbClr val="000000"/>
                          </a:solidFill>
                          <a:effectLst/>
                          <a:latin typeface="ABeeZee" pitchFamily="2" charset="0"/>
                          <a:ea typeface="Times New Roman" panose="02020603050405020304" pitchFamily="18" charset="0"/>
                        </a:rPr>
                        <a:t> </a:t>
                      </a:r>
                      <a:endParaRPr lang="de-DE" sz="1200" kern="100" dirty="0">
                        <a:effectLst/>
                        <a:latin typeface="ABeeZee" pitchFamily="2"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de-DE" sz="1400" b="1" kern="100" dirty="0">
                          <a:solidFill>
                            <a:srgbClr val="000000"/>
                          </a:solidFill>
                          <a:effectLst/>
                          <a:latin typeface="ABeeZee" pitchFamily="2" charset="0"/>
                          <a:ea typeface="Times New Roman" panose="02020603050405020304" pitchFamily="18" charset="0"/>
                        </a:rPr>
                        <a:t> </a:t>
                      </a:r>
                      <a:endParaRPr lang="de-DE" sz="1200" kern="100" dirty="0">
                        <a:effectLst/>
                        <a:latin typeface="ABeeZee" pitchFamily="2"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de-DE" sz="1400" b="1" kern="100" dirty="0">
                          <a:solidFill>
                            <a:srgbClr val="000000"/>
                          </a:solidFill>
                          <a:effectLst/>
                          <a:latin typeface="ABeeZee" pitchFamily="2" charset="0"/>
                          <a:ea typeface="Times New Roman" panose="02020603050405020304" pitchFamily="18" charset="0"/>
                        </a:rPr>
                        <a:t> </a:t>
                      </a:r>
                      <a:endParaRPr lang="de-DE" sz="1200" kern="100" dirty="0">
                        <a:effectLst/>
                        <a:latin typeface="ABeeZee" pitchFamily="2"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6033397"/>
                  </a:ext>
                </a:extLst>
              </a:tr>
              <a:tr h="539750">
                <a:tc>
                  <a:txBody>
                    <a:bodyPr/>
                    <a:lstStyle/>
                    <a:p>
                      <a:pPr>
                        <a:buNone/>
                      </a:pPr>
                      <a:r>
                        <a:rPr lang="de-DE" sz="1400" b="1" kern="100" dirty="0">
                          <a:solidFill>
                            <a:srgbClr val="000000"/>
                          </a:solidFill>
                          <a:effectLst/>
                          <a:latin typeface="ABeeZee" pitchFamily="2" charset="0"/>
                          <a:ea typeface="Times New Roman" panose="02020603050405020304" pitchFamily="18" charset="0"/>
                        </a:rPr>
                        <a:t> </a:t>
                      </a:r>
                      <a:endParaRPr lang="de-DE" sz="1200" kern="100" dirty="0">
                        <a:effectLst/>
                        <a:latin typeface="ABeeZee" pitchFamily="2"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de-DE" sz="1400" b="1" kern="100" dirty="0">
                          <a:solidFill>
                            <a:srgbClr val="000000"/>
                          </a:solidFill>
                          <a:effectLst/>
                          <a:latin typeface="ABeeZee" pitchFamily="2" charset="0"/>
                          <a:ea typeface="Times New Roman" panose="02020603050405020304" pitchFamily="18" charset="0"/>
                        </a:rPr>
                        <a:t> </a:t>
                      </a:r>
                      <a:endParaRPr lang="de-DE" sz="1200" kern="100" dirty="0">
                        <a:effectLst/>
                        <a:latin typeface="ABeeZee" pitchFamily="2"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de-DE" sz="1400" b="1" kern="100" dirty="0">
                          <a:solidFill>
                            <a:srgbClr val="000000"/>
                          </a:solidFill>
                          <a:effectLst/>
                          <a:latin typeface="ABeeZee" pitchFamily="2" charset="0"/>
                          <a:ea typeface="Times New Roman" panose="02020603050405020304" pitchFamily="18" charset="0"/>
                        </a:rPr>
                        <a:t> </a:t>
                      </a:r>
                      <a:endParaRPr lang="de-DE" sz="1200" kern="100" dirty="0">
                        <a:effectLst/>
                        <a:latin typeface="ABeeZee" pitchFamily="2"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de-DE" sz="1400" b="1" kern="100" dirty="0">
                          <a:solidFill>
                            <a:srgbClr val="000000"/>
                          </a:solidFill>
                          <a:effectLst/>
                          <a:latin typeface="ABeeZee" pitchFamily="2" charset="0"/>
                          <a:ea typeface="Times New Roman" panose="02020603050405020304" pitchFamily="18" charset="0"/>
                        </a:rPr>
                        <a:t> </a:t>
                      </a:r>
                      <a:endParaRPr lang="de-DE" sz="1200" kern="100" dirty="0">
                        <a:effectLst/>
                        <a:latin typeface="ABeeZee" pitchFamily="2"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9913474"/>
                  </a:ext>
                </a:extLst>
              </a:tr>
              <a:tr h="539750">
                <a:tc>
                  <a:txBody>
                    <a:bodyPr/>
                    <a:lstStyle/>
                    <a:p>
                      <a:pPr>
                        <a:buNone/>
                      </a:pPr>
                      <a:r>
                        <a:rPr lang="de-DE" sz="1400" b="1" kern="100" dirty="0">
                          <a:solidFill>
                            <a:srgbClr val="000000"/>
                          </a:solidFill>
                          <a:effectLst/>
                          <a:latin typeface="ABeeZee" pitchFamily="2" charset="0"/>
                          <a:ea typeface="Times New Roman" panose="02020603050405020304" pitchFamily="18" charset="0"/>
                        </a:rPr>
                        <a:t> </a:t>
                      </a:r>
                      <a:endParaRPr lang="de-DE" sz="1200" kern="100" dirty="0">
                        <a:effectLst/>
                        <a:latin typeface="ABeeZee" pitchFamily="2"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de-DE" sz="1400" b="1" kern="100" dirty="0">
                          <a:solidFill>
                            <a:srgbClr val="000000"/>
                          </a:solidFill>
                          <a:effectLst/>
                          <a:latin typeface="ABeeZee" pitchFamily="2" charset="0"/>
                          <a:ea typeface="Times New Roman" panose="02020603050405020304" pitchFamily="18" charset="0"/>
                        </a:rPr>
                        <a:t> </a:t>
                      </a:r>
                      <a:endParaRPr lang="de-DE" sz="1200" kern="100" dirty="0">
                        <a:effectLst/>
                        <a:latin typeface="ABeeZee" pitchFamily="2"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de-DE" sz="1400" b="1" kern="100" dirty="0">
                          <a:solidFill>
                            <a:srgbClr val="000000"/>
                          </a:solidFill>
                          <a:effectLst/>
                          <a:latin typeface="ABeeZee" pitchFamily="2" charset="0"/>
                          <a:ea typeface="Times New Roman" panose="02020603050405020304" pitchFamily="18" charset="0"/>
                        </a:rPr>
                        <a:t> </a:t>
                      </a:r>
                      <a:endParaRPr lang="de-DE" sz="1200" kern="100" dirty="0">
                        <a:effectLst/>
                        <a:latin typeface="ABeeZee" pitchFamily="2"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de-DE" sz="1400" b="1" kern="100" dirty="0">
                          <a:solidFill>
                            <a:srgbClr val="000000"/>
                          </a:solidFill>
                          <a:effectLst/>
                          <a:latin typeface="ABeeZee" pitchFamily="2" charset="0"/>
                          <a:ea typeface="Times New Roman" panose="02020603050405020304" pitchFamily="18" charset="0"/>
                        </a:rPr>
                        <a:t> </a:t>
                      </a:r>
                      <a:endParaRPr lang="de-DE" sz="1200" kern="100" dirty="0">
                        <a:effectLst/>
                        <a:latin typeface="ABeeZee" pitchFamily="2"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95946170"/>
                  </a:ext>
                </a:extLst>
              </a:tr>
              <a:tr h="539750">
                <a:tc>
                  <a:txBody>
                    <a:bodyPr/>
                    <a:lstStyle/>
                    <a:p>
                      <a:pPr>
                        <a:buNone/>
                      </a:pPr>
                      <a:r>
                        <a:rPr lang="de-DE" sz="1400" b="1" kern="100" dirty="0">
                          <a:solidFill>
                            <a:srgbClr val="000000"/>
                          </a:solidFill>
                          <a:effectLst/>
                          <a:latin typeface="ABeeZee" pitchFamily="2" charset="0"/>
                          <a:ea typeface="Times New Roman" panose="02020603050405020304" pitchFamily="18" charset="0"/>
                        </a:rPr>
                        <a:t> </a:t>
                      </a:r>
                      <a:endParaRPr lang="de-DE" sz="1200" kern="100" dirty="0">
                        <a:effectLst/>
                        <a:latin typeface="ABeeZee" pitchFamily="2"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de-DE" sz="1400" b="1" kern="100" dirty="0">
                          <a:solidFill>
                            <a:srgbClr val="000000"/>
                          </a:solidFill>
                          <a:effectLst/>
                          <a:latin typeface="ABeeZee" pitchFamily="2" charset="0"/>
                          <a:ea typeface="Times New Roman" panose="02020603050405020304" pitchFamily="18" charset="0"/>
                        </a:rPr>
                        <a:t> </a:t>
                      </a:r>
                      <a:endParaRPr lang="de-DE" sz="1200" kern="100" dirty="0">
                        <a:effectLst/>
                        <a:latin typeface="ABeeZee" pitchFamily="2"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de-DE" sz="1400" b="1" kern="100" dirty="0">
                          <a:solidFill>
                            <a:srgbClr val="000000"/>
                          </a:solidFill>
                          <a:effectLst/>
                          <a:latin typeface="ABeeZee" pitchFamily="2" charset="0"/>
                          <a:ea typeface="Times New Roman" panose="02020603050405020304" pitchFamily="18" charset="0"/>
                        </a:rPr>
                        <a:t> </a:t>
                      </a:r>
                      <a:endParaRPr lang="de-DE" sz="1200" kern="100" dirty="0">
                        <a:effectLst/>
                        <a:latin typeface="ABeeZee" pitchFamily="2"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de-DE" sz="1400" b="1" kern="100" dirty="0">
                          <a:solidFill>
                            <a:srgbClr val="000000"/>
                          </a:solidFill>
                          <a:effectLst/>
                          <a:latin typeface="ABeeZee" pitchFamily="2" charset="0"/>
                          <a:ea typeface="Times New Roman" panose="02020603050405020304" pitchFamily="18" charset="0"/>
                        </a:rPr>
                        <a:t> </a:t>
                      </a:r>
                      <a:endParaRPr lang="de-DE" sz="1200" kern="100" dirty="0">
                        <a:effectLst/>
                        <a:latin typeface="ABeeZee" pitchFamily="2"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345290"/>
                  </a:ext>
                </a:extLst>
              </a:tr>
            </a:tbl>
          </a:graphicData>
        </a:graphic>
      </p:graphicFrame>
      <p:pic>
        <p:nvPicPr>
          <p:cNvPr id="14" name="Grafik 13">
            <a:extLst>
              <a:ext uri="{FF2B5EF4-FFF2-40B4-BE49-F238E27FC236}">
                <a16:creationId xmlns:a16="http://schemas.microsoft.com/office/drawing/2014/main" id="{73416D91-4F94-7972-3A74-EFC57A1F207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00000" y="2108178"/>
            <a:ext cx="1470660" cy="1102995"/>
          </a:xfrm>
          <a:prstGeom prst="rect">
            <a:avLst/>
          </a:prstGeom>
        </p:spPr>
      </p:pic>
    </p:spTree>
    <p:extLst>
      <p:ext uri="{BB962C8B-B14F-4D97-AF65-F5344CB8AC3E}">
        <p14:creationId xmlns:p14="http://schemas.microsoft.com/office/powerpoint/2010/main" val="1113722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BD42CF7-D3C0-3A96-FCD8-5502469141E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F8A2F06-306C-D7D8-E8EC-28A36B718ECB}"/>
              </a:ext>
            </a:extLst>
          </p:cNvPr>
          <p:cNvSpPr>
            <a:spLocks noGrp="1"/>
          </p:cNvSpPr>
          <p:nvPr>
            <p:ph type="title"/>
          </p:nvPr>
        </p:nvSpPr>
        <p:spPr/>
        <p:txBody>
          <a:bodyPr/>
          <a:lstStyle/>
          <a:p>
            <a:r>
              <a:rPr lang="de-DE" dirty="0"/>
              <a:t>Wir bewegen uns</a:t>
            </a:r>
          </a:p>
        </p:txBody>
      </p:sp>
      <p:sp>
        <p:nvSpPr>
          <p:cNvPr id="3" name="Inhaltsplatzhalter 2">
            <a:extLst>
              <a:ext uri="{FF2B5EF4-FFF2-40B4-BE49-F238E27FC236}">
                <a16:creationId xmlns:a16="http://schemas.microsoft.com/office/drawing/2014/main" id="{69B62C66-CCE9-7285-DFDD-02B780F5E284}"/>
              </a:ext>
            </a:extLst>
          </p:cNvPr>
          <p:cNvSpPr>
            <a:spLocks noGrp="1"/>
          </p:cNvSpPr>
          <p:nvPr>
            <p:ph idx="1"/>
          </p:nvPr>
        </p:nvSpPr>
        <p:spPr/>
        <p:txBody>
          <a:bodyPr>
            <a:normAutofit lnSpcReduction="10000"/>
          </a:bodyPr>
          <a:lstStyle/>
          <a:p>
            <a:pPr lvl="0"/>
            <a:r>
              <a:rPr lang="de-DE" dirty="0"/>
              <a:t>Erledigt die Aufgaben auf euren Rollenkarten. </a:t>
            </a:r>
            <a:br>
              <a:rPr lang="de-DE" dirty="0"/>
            </a:br>
            <a:endParaRPr lang="de-DE" sz="2400" dirty="0"/>
          </a:p>
          <a:p>
            <a:pPr lvl="1"/>
            <a:r>
              <a:rPr lang="de-DE" b="1" dirty="0"/>
              <a:t>Sobald ihr fertig seid, beantwortet </a:t>
            </a:r>
            <a:r>
              <a:rPr lang="de-DE" b="1" i="1" dirty="0"/>
              <a:t>die Biene</a:t>
            </a:r>
            <a:r>
              <a:rPr lang="de-DE" b="1" dirty="0"/>
              <a:t> folgende Fragen:</a:t>
            </a:r>
            <a:br>
              <a:rPr lang="de-DE" dirty="0"/>
            </a:br>
            <a:br>
              <a:rPr lang="de-DE" b="1" dirty="0"/>
            </a:br>
            <a:r>
              <a:rPr lang="de-DE" dirty="0"/>
              <a:t>Hast du die Blume besucht?</a:t>
            </a:r>
            <a:br>
              <a:rPr lang="de-DE" dirty="0"/>
            </a:br>
            <a:r>
              <a:rPr lang="de-DE" dirty="0"/>
              <a:t>Bist du wieder am Bienenstock angekommen?</a:t>
            </a:r>
            <a:br>
              <a:rPr lang="de-DE" dirty="0"/>
            </a:br>
            <a:endParaRPr lang="de-DE" sz="2000" dirty="0"/>
          </a:p>
          <a:p>
            <a:pPr lvl="1"/>
            <a:r>
              <a:rPr lang="de-DE" b="1" dirty="0"/>
              <a:t>Besprecht dann gemeinsam: </a:t>
            </a:r>
            <a:br>
              <a:rPr lang="de-DE" b="1" dirty="0"/>
            </a:br>
            <a:br>
              <a:rPr lang="de-DE" b="1" dirty="0"/>
            </a:br>
            <a:r>
              <a:rPr lang="de-DE" dirty="0"/>
              <a:t>Was hat noch nicht funktioniert und wieso? Nutzt hierfür auch die Beobachtungen.</a:t>
            </a:r>
            <a:br>
              <a:rPr lang="de-DE" dirty="0"/>
            </a:br>
            <a:endParaRPr lang="de-DE" sz="2000" dirty="0"/>
          </a:p>
          <a:p>
            <a:pPr lvl="1"/>
            <a:r>
              <a:rPr lang="de-DE" b="1" dirty="0"/>
              <a:t>Tauscht die Rollenkarten untereinander und startet erneut.</a:t>
            </a:r>
            <a:endParaRPr lang="de-DE" sz="2000" dirty="0"/>
          </a:p>
          <a:p>
            <a:pPr marL="0" indent="0">
              <a:buNone/>
            </a:pPr>
            <a:endParaRPr lang="de-DE" dirty="0"/>
          </a:p>
        </p:txBody>
      </p:sp>
      <p:sp>
        <p:nvSpPr>
          <p:cNvPr id="4" name="Foliennummernplatzhalter 3">
            <a:extLst>
              <a:ext uri="{FF2B5EF4-FFF2-40B4-BE49-F238E27FC236}">
                <a16:creationId xmlns:a16="http://schemas.microsoft.com/office/drawing/2014/main" id="{41530E2F-0C76-85E6-2158-8BDA2771C77D}"/>
              </a:ext>
            </a:extLst>
          </p:cNvPr>
          <p:cNvSpPr>
            <a:spLocks noGrp="1"/>
          </p:cNvSpPr>
          <p:nvPr>
            <p:ph type="sldNum" sz="quarter" idx="10"/>
          </p:nvPr>
        </p:nvSpPr>
        <p:spPr/>
        <p:txBody>
          <a:bodyPr/>
          <a:lstStyle/>
          <a:p>
            <a:fld id="{86A7B1B5-95E4-4C91-A42F-A01E14F35411}" type="slidenum">
              <a:rPr lang="de-DE" smtClean="0"/>
              <a:pPr/>
              <a:t>11</a:t>
            </a:fld>
            <a:endParaRPr lang="de-DE" dirty="0"/>
          </a:p>
        </p:txBody>
      </p:sp>
    </p:spTree>
    <p:extLst>
      <p:ext uri="{BB962C8B-B14F-4D97-AF65-F5344CB8AC3E}">
        <p14:creationId xmlns:p14="http://schemas.microsoft.com/office/powerpoint/2010/main" val="24196014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EE967A1-7F69-B3F9-112C-98988D6D9A1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C53D300-C6F2-79EC-3899-72DF3FD9E621}"/>
              </a:ext>
            </a:extLst>
          </p:cNvPr>
          <p:cNvSpPr>
            <a:spLocks noGrp="1"/>
          </p:cNvSpPr>
          <p:nvPr>
            <p:ph type="title"/>
          </p:nvPr>
        </p:nvSpPr>
        <p:spPr/>
        <p:txBody>
          <a:bodyPr/>
          <a:lstStyle/>
          <a:p>
            <a:r>
              <a:rPr lang="de-DE" dirty="0"/>
              <a:t>Wir bewegen uns</a:t>
            </a:r>
          </a:p>
        </p:txBody>
      </p:sp>
      <p:sp>
        <p:nvSpPr>
          <p:cNvPr id="3" name="Inhaltsplatzhalter 2">
            <a:extLst>
              <a:ext uri="{FF2B5EF4-FFF2-40B4-BE49-F238E27FC236}">
                <a16:creationId xmlns:a16="http://schemas.microsoft.com/office/drawing/2014/main" id="{EB81B563-7C18-E0AF-96A4-DE5B2382AB05}"/>
              </a:ext>
            </a:extLst>
          </p:cNvPr>
          <p:cNvSpPr>
            <a:spLocks noGrp="1"/>
          </p:cNvSpPr>
          <p:nvPr>
            <p:ph idx="1"/>
          </p:nvPr>
        </p:nvSpPr>
        <p:spPr/>
        <p:txBody>
          <a:bodyPr>
            <a:normAutofit/>
          </a:bodyPr>
          <a:lstStyle/>
          <a:p>
            <a:r>
              <a:rPr lang="de-DE" i="1" dirty="0"/>
              <a:t>Der Bienenstock</a:t>
            </a:r>
            <a:r>
              <a:rPr lang="de-DE" dirty="0"/>
              <a:t> und </a:t>
            </a:r>
            <a:r>
              <a:rPr lang="de-DE" i="1" dirty="0"/>
              <a:t>die Blume</a:t>
            </a:r>
            <a:r>
              <a:rPr lang="de-DE" dirty="0"/>
              <a:t> schreiben auf, was die Biene macht. Nutzt dafür diese Vorlage: </a:t>
            </a:r>
          </a:p>
        </p:txBody>
      </p:sp>
      <p:sp>
        <p:nvSpPr>
          <p:cNvPr id="4" name="Foliennummernplatzhalter 3">
            <a:extLst>
              <a:ext uri="{FF2B5EF4-FFF2-40B4-BE49-F238E27FC236}">
                <a16:creationId xmlns:a16="http://schemas.microsoft.com/office/drawing/2014/main" id="{17001AD8-0398-E68A-CEB6-31DD5D09AE1D}"/>
              </a:ext>
            </a:extLst>
          </p:cNvPr>
          <p:cNvSpPr>
            <a:spLocks noGrp="1"/>
          </p:cNvSpPr>
          <p:nvPr>
            <p:ph type="sldNum" sz="quarter" idx="10"/>
          </p:nvPr>
        </p:nvSpPr>
        <p:spPr/>
        <p:txBody>
          <a:bodyPr/>
          <a:lstStyle/>
          <a:p>
            <a:fld id="{86A7B1B5-95E4-4C91-A42F-A01E14F35411}" type="slidenum">
              <a:rPr lang="de-DE" smtClean="0"/>
              <a:pPr/>
              <a:t>12</a:t>
            </a:fld>
            <a:endParaRPr lang="de-DE" dirty="0"/>
          </a:p>
        </p:txBody>
      </p:sp>
      <p:graphicFrame>
        <p:nvGraphicFramePr>
          <p:cNvPr id="5" name="Objekt 4">
            <a:extLst>
              <a:ext uri="{FF2B5EF4-FFF2-40B4-BE49-F238E27FC236}">
                <a16:creationId xmlns:a16="http://schemas.microsoft.com/office/drawing/2014/main" id="{0B65F364-613E-BF6C-4E05-31CD71043092}"/>
              </a:ext>
            </a:extLst>
          </p:cNvPr>
          <p:cNvGraphicFramePr>
            <a:graphicFrameLocks noChangeAspect="1"/>
          </p:cNvGraphicFramePr>
          <p:nvPr>
            <p:extLst>
              <p:ext uri="{D42A27DB-BD31-4B8C-83A1-F6EECF244321}">
                <p14:modId xmlns:p14="http://schemas.microsoft.com/office/powerpoint/2010/main" val="3414554642"/>
              </p:ext>
            </p:extLst>
          </p:nvPr>
        </p:nvGraphicFramePr>
        <p:xfrm>
          <a:off x="3111500" y="3266546"/>
          <a:ext cx="5969000" cy="2133600"/>
        </p:xfrm>
        <a:graphic>
          <a:graphicData uri="http://schemas.openxmlformats.org/presentationml/2006/ole">
            <mc:AlternateContent xmlns:mc="http://schemas.openxmlformats.org/markup-compatibility/2006">
              <mc:Choice xmlns:v="urn:schemas-microsoft-com:vml" Requires="v">
                <p:oleObj spid="_x0000_s1034" name="Dokument" r:id="rId3" imgW="5969000" imgH="2133600" progId="Word.Document.12">
                  <p:embed/>
                </p:oleObj>
              </mc:Choice>
              <mc:Fallback>
                <p:oleObj name="Dokument" r:id="rId3" imgW="5969000" imgH="2133600" progId="Word.Document.12">
                  <p:embed/>
                  <p:pic>
                    <p:nvPicPr>
                      <p:cNvPr id="0" name=""/>
                      <p:cNvPicPr/>
                      <p:nvPr/>
                    </p:nvPicPr>
                    <p:blipFill>
                      <a:blip r:embed="rId4"/>
                      <a:stretch>
                        <a:fillRect/>
                      </a:stretch>
                    </p:blipFill>
                    <p:spPr>
                      <a:xfrm>
                        <a:off x="3111500" y="3266546"/>
                        <a:ext cx="5969000" cy="2133600"/>
                      </a:xfrm>
                      <a:prstGeom prst="rect">
                        <a:avLst/>
                      </a:prstGeom>
                    </p:spPr>
                  </p:pic>
                </p:oleObj>
              </mc:Fallback>
            </mc:AlternateContent>
          </a:graphicData>
        </a:graphic>
      </p:graphicFrame>
    </p:spTree>
    <p:extLst>
      <p:ext uri="{BB962C8B-B14F-4D97-AF65-F5344CB8AC3E}">
        <p14:creationId xmlns:p14="http://schemas.microsoft.com/office/powerpoint/2010/main" val="2795361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C6A68-A207-3B36-AEF9-B6D0CAEE67A2}"/>
            </a:ext>
          </a:extLst>
        </p:cNvPr>
        <p:cNvGrpSpPr/>
        <p:nvPr/>
      </p:nvGrpSpPr>
      <p:grpSpPr>
        <a:xfrm>
          <a:off x="0" y="0"/>
          <a:ext cx="0" cy="0"/>
          <a:chOff x="0" y="0"/>
          <a:chExt cx="0" cy="0"/>
        </a:xfrm>
      </p:grpSpPr>
      <p:pic>
        <p:nvPicPr>
          <p:cNvPr id="14" name="Grafik 13">
            <a:extLst>
              <a:ext uri="{FF2B5EF4-FFF2-40B4-BE49-F238E27FC236}">
                <a16:creationId xmlns:a16="http://schemas.microsoft.com/office/drawing/2014/main" id="{EC956CBD-D569-8B0E-CD5D-D75C3E27C1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8132" y="2012857"/>
            <a:ext cx="4164106" cy="4164106"/>
          </a:xfrm>
          <a:prstGeom prst="rect">
            <a:avLst/>
          </a:prstGeom>
        </p:spPr>
      </p:pic>
      <p:sp>
        <p:nvSpPr>
          <p:cNvPr id="2" name="Titel 1">
            <a:extLst>
              <a:ext uri="{FF2B5EF4-FFF2-40B4-BE49-F238E27FC236}">
                <a16:creationId xmlns:a16="http://schemas.microsoft.com/office/drawing/2014/main" id="{124F4001-249A-CFF7-6221-6F5F164DF1D5}"/>
              </a:ext>
            </a:extLst>
          </p:cNvPr>
          <p:cNvSpPr>
            <a:spLocks noGrp="1"/>
          </p:cNvSpPr>
          <p:nvPr>
            <p:ph type="title"/>
          </p:nvPr>
        </p:nvSpPr>
        <p:spPr/>
        <p:txBody>
          <a:bodyPr/>
          <a:lstStyle/>
          <a:p>
            <a:r>
              <a:rPr lang="de-DE" dirty="0"/>
              <a:t>Was haben wir heute gelernt?</a:t>
            </a:r>
          </a:p>
        </p:txBody>
      </p:sp>
      <p:sp>
        <p:nvSpPr>
          <p:cNvPr id="3" name="Inhaltsplatzhalter 2">
            <a:extLst>
              <a:ext uri="{FF2B5EF4-FFF2-40B4-BE49-F238E27FC236}">
                <a16:creationId xmlns:a16="http://schemas.microsoft.com/office/drawing/2014/main" id="{0C7D2608-5C61-2632-E5C3-3775F0A3BBEC}"/>
              </a:ext>
            </a:extLst>
          </p:cNvPr>
          <p:cNvSpPr>
            <a:spLocks noGrp="1"/>
          </p:cNvSpPr>
          <p:nvPr>
            <p:ph idx="1"/>
          </p:nvPr>
        </p:nvSpPr>
        <p:spPr>
          <a:xfrm>
            <a:off x="838200" y="1825625"/>
            <a:ext cx="10515600" cy="524468"/>
          </a:xfrm>
        </p:spPr>
        <p:txBody>
          <a:bodyPr>
            <a:normAutofit/>
          </a:bodyPr>
          <a:lstStyle/>
          <a:p>
            <a:pPr marL="0" indent="0">
              <a:buNone/>
            </a:pPr>
            <a:r>
              <a:rPr lang="de-DE" dirty="0"/>
              <a:t>Erklärt, was eine </a:t>
            </a:r>
            <a:r>
              <a:rPr lang="de-DE" b="1" dirty="0"/>
              <a:t>Anweisung</a:t>
            </a:r>
            <a:r>
              <a:rPr lang="de-DE" dirty="0"/>
              <a:t> ist.</a:t>
            </a:r>
          </a:p>
        </p:txBody>
      </p:sp>
      <p:sp>
        <p:nvSpPr>
          <p:cNvPr id="4" name="Foliennummernplatzhalter 3">
            <a:extLst>
              <a:ext uri="{FF2B5EF4-FFF2-40B4-BE49-F238E27FC236}">
                <a16:creationId xmlns:a16="http://schemas.microsoft.com/office/drawing/2014/main" id="{B4D0E6FF-EDB2-EB06-3621-E661639FF4D2}"/>
              </a:ext>
            </a:extLst>
          </p:cNvPr>
          <p:cNvSpPr>
            <a:spLocks noGrp="1"/>
          </p:cNvSpPr>
          <p:nvPr>
            <p:ph type="sldNum" sz="quarter" idx="10"/>
          </p:nvPr>
        </p:nvSpPr>
        <p:spPr/>
        <p:txBody>
          <a:bodyPr/>
          <a:lstStyle/>
          <a:p>
            <a:fld id="{86A7B1B5-95E4-4C91-A42F-A01E14F35411}" type="slidenum">
              <a:rPr lang="de-DE" smtClean="0"/>
              <a:pPr/>
              <a:t>13</a:t>
            </a:fld>
            <a:endParaRPr lang="de-DE" dirty="0"/>
          </a:p>
        </p:txBody>
      </p:sp>
      <p:pic>
        <p:nvPicPr>
          <p:cNvPr id="10" name="Grafik 9" descr="Pfeil nach rechts mit einfarbiger Füllung">
            <a:extLst>
              <a:ext uri="{FF2B5EF4-FFF2-40B4-BE49-F238E27FC236}">
                <a16:creationId xmlns:a16="http://schemas.microsoft.com/office/drawing/2014/main" id="{CCB06386-450E-5E82-BAB2-74ACFFE865C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9142786" y="3939035"/>
            <a:ext cx="454797" cy="454797"/>
          </a:xfrm>
          <a:prstGeom prst="rect">
            <a:avLst/>
          </a:prstGeom>
        </p:spPr>
      </p:pic>
      <p:pic>
        <p:nvPicPr>
          <p:cNvPr id="11" name="Grafik 10" descr="Pfeil nach rechts mit einfarbiger Füllung">
            <a:extLst>
              <a:ext uri="{FF2B5EF4-FFF2-40B4-BE49-F238E27FC236}">
                <a16:creationId xmlns:a16="http://schemas.microsoft.com/office/drawing/2014/main" id="{4DD0148A-3C7E-3AB3-47AE-B61E60B1DEF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9142786" y="4393832"/>
            <a:ext cx="454798" cy="454798"/>
          </a:xfrm>
          <a:prstGeom prst="rect">
            <a:avLst/>
          </a:prstGeom>
        </p:spPr>
      </p:pic>
      <p:pic>
        <p:nvPicPr>
          <p:cNvPr id="13" name="Grafik 12" descr="Pfeil nach rechts mit einfarbiger Füllung">
            <a:extLst>
              <a:ext uri="{FF2B5EF4-FFF2-40B4-BE49-F238E27FC236}">
                <a16:creationId xmlns:a16="http://schemas.microsoft.com/office/drawing/2014/main" id="{DC2EA36F-EBB2-5A2A-00E3-C46BFFDD10E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9146251" y="4852095"/>
            <a:ext cx="451332" cy="451332"/>
          </a:xfrm>
          <a:prstGeom prst="rect">
            <a:avLst/>
          </a:prstGeom>
        </p:spPr>
      </p:pic>
      <p:pic>
        <p:nvPicPr>
          <p:cNvPr id="16" name="Grafik 15" descr="Pfeil mit einer Linie: Nach rechts drehen mit einfarbiger Füllung">
            <a:extLst>
              <a:ext uri="{FF2B5EF4-FFF2-40B4-BE49-F238E27FC236}">
                <a16:creationId xmlns:a16="http://schemas.microsoft.com/office/drawing/2014/main" id="{452F2E2C-A87F-ADC5-02C1-A174AF0BD09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9149896">
            <a:off x="9147528" y="5284197"/>
            <a:ext cx="457200" cy="457200"/>
          </a:xfrm>
          <a:prstGeom prst="rect">
            <a:avLst/>
          </a:prstGeom>
        </p:spPr>
      </p:pic>
      <p:pic>
        <p:nvPicPr>
          <p:cNvPr id="17" name="Grafik 16" descr="Pfeil nach rechts mit einfarbiger Füllung">
            <a:extLst>
              <a:ext uri="{FF2B5EF4-FFF2-40B4-BE49-F238E27FC236}">
                <a16:creationId xmlns:a16="http://schemas.microsoft.com/office/drawing/2014/main" id="{2A9919DA-AD21-DC45-86C0-D7FC48A3748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8601496" y="5201002"/>
            <a:ext cx="616658" cy="454798"/>
          </a:xfrm>
          <a:prstGeom prst="rect">
            <a:avLst/>
          </a:prstGeom>
        </p:spPr>
      </p:pic>
      <p:sp>
        <p:nvSpPr>
          <p:cNvPr id="8" name="Oval 7">
            <a:extLst>
              <a:ext uri="{FF2B5EF4-FFF2-40B4-BE49-F238E27FC236}">
                <a16:creationId xmlns:a16="http://schemas.microsoft.com/office/drawing/2014/main" id="{3EE82009-9020-1899-6E6B-CA2E6BEB5E9C}"/>
              </a:ext>
            </a:extLst>
          </p:cNvPr>
          <p:cNvSpPr/>
          <p:nvPr/>
        </p:nvSpPr>
        <p:spPr>
          <a:xfrm>
            <a:off x="7497192" y="5077761"/>
            <a:ext cx="720000" cy="720000"/>
          </a:xfrm>
          <a:prstGeom prst="ellipse">
            <a:avLst/>
          </a:prstGeom>
          <a:noFill/>
          <a:ln w="38100">
            <a:solidFill>
              <a:srgbClr val="004C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8" name="Grafik 17" descr="Pfeil nach rechts mit einfarbiger Füllung">
            <a:extLst>
              <a:ext uri="{FF2B5EF4-FFF2-40B4-BE49-F238E27FC236}">
                <a16:creationId xmlns:a16="http://schemas.microsoft.com/office/drawing/2014/main" id="{F4107E58-EA5B-94BD-7B23-D23A8E63A9D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7906386" y="5201002"/>
            <a:ext cx="616658" cy="454798"/>
          </a:xfrm>
          <a:prstGeom prst="rect">
            <a:avLst/>
          </a:prstGeom>
        </p:spPr>
      </p:pic>
      <p:grpSp>
        <p:nvGrpSpPr>
          <p:cNvPr id="19" name="Gruppieren 18">
            <a:extLst>
              <a:ext uri="{FF2B5EF4-FFF2-40B4-BE49-F238E27FC236}">
                <a16:creationId xmlns:a16="http://schemas.microsoft.com/office/drawing/2014/main" id="{A6E0A988-B82A-75DF-487D-2AE0888AA896}"/>
              </a:ext>
            </a:extLst>
          </p:cNvPr>
          <p:cNvGrpSpPr/>
          <p:nvPr/>
        </p:nvGrpSpPr>
        <p:grpSpPr>
          <a:xfrm>
            <a:off x="2401182" y="3714051"/>
            <a:ext cx="3326589" cy="380859"/>
            <a:chOff x="424132" y="396814"/>
            <a:chExt cx="3431875" cy="3200400"/>
          </a:xfrm>
        </p:grpSpPr>
        <p:pic>
          <p:nvPicPr>
            <p:cNvPr id="20" name="Grafik 19">
              <a:extLst>
                <a:ext uri="{FF2B5EF4-FFF2-40B4-BE49-F238E27FC236}">
                  <a16:creationId xmlns:a16="http://schemas.microsoft.com/office/drawing/2014/main" id="{94669164-A9BF-DE89-39F1-287C61557D6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4132" y="396814"/>
              <a:ext cx="3431875" cy="3200400"/>
            </a:xfrm>
            <a:prstGeom prst="rect">
              <a:avLst/>
            </a:prstGeom>
          </p:spPr>
        </p:pic>
        <p:sp>
          <p:nvSpPr>
            <p:cNvPr id="21" name="Rechteck: abgerundete Ecken 3">
              <a:extLst>
                <a:ext uri="{FF2B5EF4-FFF2-40B4-BE49-F238E27FC236}">
                  <a16:creationId xmlns:a16="http://schemas.microsoft.com/office/drawing/2014/main" id="{EBADBFC9-5DB7-C1D7-BD8B-3C7023C84CF7}"/>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Gehe ein Feld nach vorne.</a:t>
              </a:r>
            </a:p>
          </p:txBody>
        </p:sp>
      </p:grpSp>
      <p:grpSp>
        <p:nvGrpSpPr>
          <p:cNvPr id="22" name="Gruppieren 21">
            <a:extLst>
              <a:ext uri="{FF2B5EF4-FFF2-40B4-BE49-F238E27FC236}">
                <a16:creationId xmlns:a16="http://schemas.microsoft.com/office/drawing/2014/main" id="{99A6ABE0-B9E0-9AC6-6098-93CEEF21EED4}"/>
              </a:ext>
            </a:extLst>
          </p:cNvPr>
          <p:cNvGrpSpPr/>
          <p:nvPr/>
        </p:nvGrpSpPr>
        <p:grpSpPr>
          <a:xfrm>
            <a:off x="2401181" y="5160171"/>
            <a:ext cx="3326589" cy="380859"/>
            <a:chOff x="424132" y="396814"/>
            <a:chExt cx="3431875" cy="3200400"/>
          </a:xfrm>
        </p:grpSpPr>
        <p:pic>
          <p:nvPicPr>
            <p:cNvPr id="23" name="Grafik 22">
              <a:extLst>
                <a:ext uri="{FF2B5EF4-FFF2-40B4-BE49-F238E27FC236}">
                  <a16:creationId xmlns:a16="http://schemas.microsoft.com/office/drawing/2014/main" id="{44645864-C6F5-59C2-0AFA-690DCA020AE3}"/>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4132" y="396814"/>
              <a:ext cx="3431875" cy="3200400"/>
            </a:xfrm>
            <a:prstGeom prst="rect">
              <a:avLst/>
            </a:prstGeom>
          </p:spPr>
        </p:pic>
        <p:sp>
          <p:nvSpPr>
            <p:cNvPr id="24" name="Rechteck: abgerundete Ecken 3">
              <a:extLst>
                <a:ext uri="{FF2B5EF4-FFF2-40B4-BE49-F238E27FC236}">
                  <a16:creationId xmlns:a16="http://schemas.microsoft.com/office/drawing/2014/main" id="{259D05F2-7527-3A11-018B-A4541C55D7A5}"/>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Gehe ein Feld nach vorne.</a:t>
              </a:r>
            </a:p>
          </p:txBody>
        </p:sp>
      </p:grpSp>
      <p:grpSp>
        <p:nvGrpSpPr>
          <p:cNvPr id="25" name="Gruppieren 24">
            <a:extLst>
              <a:ext uri="{FF2B5EF4-FFF2-40B4-BE49-F238E27FC236}">
                <a16:creationId xmlns:a16="http://schemas.microsoft.com/office/drawing/2014/main" id="{AC7F3215-3A30-214B-2B90-A960BE1201DA}"/>
              </a:ext>
            </a:extLst>
          </p:cNvPr>
          <p:cNvGrpSpPr/>
          <p:nvPr/>
        </p:nvGrpSpPr>
        <p:grpSpPr>
          <a:xfrm>
            <a:off x="2397988" y="4679287"/>
            <a:ext cx="3326589" cy="380859"/>
            <a:chOff x="424132" y="396814"/>
            <a:chExt cx="3431875" cy="3200400"/>
          </a:xfrm>
        </p:grpSpPr>
        <p:pic>
          <p:nvPicPr>
            <p:cNvPr id="26" name="Grafik 25">
              <a:extLst>
                <a:ext uri="{FF2B5EF4-FFF2-40B4-BE49-F238E27FC236}">
                  <a16:creationId xmlns:a16="http://schemas.microsoft.com/office/drawing/2014/main" id="{38B6A3BF-73A4-CB1C-C481-CD10199EC6E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4132" y="396814"/>
              <a:ext cx="3431875" cy="3200400"/>
            </a:xfrm>
            <a:prstGeom prst="rect">
              <a:avLst/>
            </a:prstGeom>
          </p:spPr>
        </p:pic>
        <p:sp>
          <p:nvSpPr>
            <p:cNvPr id="27" name="Rechteck: abgerundete Ecken 3">
              <a:extLst>
                <a:ext uri="{FF2B5EF4-FFF2-40B4-BE49-F238E27FC236}">
                  <a16:creationId xmlns:a16="http://schemas.microsoft.com/office/drawing/2014/main" id="{11A1FDFC-C33E-388C-E1C3-684937BC59B1}"/>
                </a:ext>
              </a:extLst>
            </p:cNvPr>
            <p:cNvSpPr/>
            <p:nvPr userDrawn="1"/>
          </p:nvSpPr>
          <p:spPr>
            <a:xfrm>
              <a:off x="469900" y="444498"/>
              <a:ext cx="3333750" cy="3098803"/>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Vierteldrehung nach rechts.</a:t>
              </a:r>
            </a:p>
          </p:txBody>
        </p:sp>
      </p:grpSp>
      <p:grpSp>
        <p:nvGrpSpPr>
          <p:cNvPr id="28" name="Gruppieren 27">
            <a:extLst>
              <a:ext uri="{FF2B5EF4-FFF2-40B4-BE49-F238E27FC236}">
                <a16:creationId xmlns:a16="http://schemas.microsoft.com/office/drawing/2014/main" id="{9542A503-6AE8-5074-5CA1-B6D48EE276AC}"/>
              </a:ext>
            </a:extLst>
          </p:cNvPr>
          <p:cNvGrpSpPr/>
          <p:nvPr/>
        </p:nvGrpSpPr>
        <p:grpSpPr>
          <a:xfrm>
            <a:off x="2401182" y="4194935"/>
            <a:ext cx="3326589" cy="380859"/>
            <a:chOff x="424132" y="396814"/>
            <a:chExt cx="3431875" cy="3200400"/>
          </a:xfrm>
        </p:grpSpPr>
        <p:pic>
          <p:nvPicPr>
            <p:cNvPr id="29" name="Grafik 28">
              <a:extLst>
                <a:ext uri="{FF2B5EF4-FFF2-40B4-BE49-F238E27FC236}">
                  <a16:creationId xmlns:a16="http://schemas.microsoft.com/office/drawing/2014/main" id="{1D75B7E7-A874-AF56-9BA0-ECF1319A9157}"/>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4132" y="396814"/>
              <a:ext cx="3431875" cy="3200400"/>
            </a:xfrm>
            <a:prstGeom prst="rect">
              <a:avLst/>
            </a:prstGeom>
          </p:spPr>
        </p:pic>
        <p:sp>
          <p:nvSpPr>
            <p:cNvPr id="30" name="Rechteck: abgerundete Ecken 3">
              <a:extLst>
                <a:ext uri="{FF2B5EF4-FFF2-40B4-BE49-F238E27FC236}">
                  <a16:creationId xmlns:a16="http://schemas.microsoft.com/office/drawing/2014/main" id="{CEA49C8B-B7A5-FDC7-57B4-D0605AD05EBB}"/>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Gehe ein Feld </a:t>
              </a:r>
              <a:r>
                <a:rPr lang="de-DE">
                  <a:solidFill>
                    <a:schemeClr val="tx1"/>
                  </a:solidFill>
                  <a:latin typeface="ABeeZee" pitchFamily="2" charset="0"/>
                </a:rPr>
                <a:t>nach vorne.</a:t>
              </a:r>
              <a:endParaRPr lang="de-DE" dirty="0">
                <a:solidFill>
                  <a:schemeClr val="tx1"/>
                </a:solidFill>
                <a:latin typeface="ABeeZee" pitchFamily="2" charset="0"/>
              </a:endParaRPr>
            </a:p>
          </p:txBody>
        </p:sp>
      </p:grpSp>
      <p:grpSp>
        <p:nvGrpSpPr>
          <p:cNvPr id="44" name="Gruppieren 43">
            <a:extLst>
              <a:ext uri="{FF2B5EF4-FFF2-40B4-BE49-F238E27FC236}">
                <a16:creationId xmlns:a16="http://schemas.microsoft.com/office/drawing/2014/main" id="{C576D818-F522-3440-4F57-7B0ABB571AAC}"/>
              </a:ext>
            </a:extLst>
          </p:cNvPr>
          <p:cNvGrpSpPr/>
          <p:nvPr/>
        </p:nvGrpSpPr>
        <p:grpSpPr>
          <a:xfrm>
            <a:off x="2401180" y="5638108"/>
            <a:ext cx="3326589" cy="380859"/>
            <a:chOff x="424132" y="396814"/>
            <a:chExt cx="3431875" cy="3200400"/>
          </a:xfrm>
        </p:grpSpPr>
        <p:pic>
          <p:nvPicPr>
            <p:cNvPr id="45" name="Grafik 44">
              <a:extLst>
                <a:ext uri="{FF2B5EF4-FFF2-40B4-BE49-F238E27FC236}">
                  <a16:creationId xmlns:a16="http://schemas.microsoft.com/office/drawing/2014/main" id="{AF6122BA-903E-D7FB-60C8-63437065FB6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4132" y="396814"/>
              <a:ext cx="3431875" cy="3200400"/>
            </a:xfrm>
            <a:prstGeom prst="rect">
              <a:avLst/>
            </a:prstGeom>
          </p:spPr>
        </p:pic>
        <p:sp>
          <p:nvSpPr>
            <p:cNvPr id="46" name="Rechteck: abgerundete Ecken 3">
              <a:extLst>
                <a:ext uri="{FF2B5EF4-FFF2-40B4-BE49-F238E27FC236}">
                  <a16:creationId xmlns:a16="http://schemas.microsoft.com/office/drawing/2014/main" id="{71A2A28B-F636-8186-1523-E1BD93F51989}"/>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Gehe ein Feld nach vorne.</a:t>
              </a:r>
            </a:p>
          </p:txBody>
        </p:sp>
      </p:grpSp>
      <p:sp>
        <p:nvSpPr>
          <p:cNvPr id="48" name="Textfeld 47">
            <a:extLst>
              <a:ext uri="{FF2B5EF4-FFF2-40B4-BE49-F238E27FC236}">
                <a16:creationId xmlns:a16="http://schemas.microsoft.com/office/drawing/2014/main" id="{9C9ED300-DBC7-E6A8-C6E9-C08E038DB4CF}"/>
              </a:ext>
            </a:extLst>
          </p:cNvPr>
          <p:cNvSpPr txBox="1"/>
          <p:nvPr/>
        </p:nvSpPr>
        <p:spPr>
          <a:xfrm>
            <a:off x="838200" y="2350551"/>
            <a:ext cx="10614038" cy="954107"/>
          </a:xfrm>
          <a:prstGeom prst="rect">
            <a:avLst/>
          </a:prstGeom>
          <a:noFill/>
        </p:spPr>
        <p:txBody>
          <a:bodyPr wrap="square">
            <a:spAutoFit/>
          </a:bodyPr>
          <a:lstStyle/>
          <a:p>
            <a:r>
              <a:rPr lang="de-DE" sz="2800" dirty="0">
                <a:latin typeface="ABeeZee" panose="020B0604020202020204" charset="0"/>
              </a:rPr>
              <a:t>Primel soll den eingezeichneten Weg</a:t>
            </a:r>
            <a:br>
              <a:rPr lang="de-DE" sz="2800" dirty="0">
                <a:latin typeface="ABeeZee" panose="020B0604020202020204" charset="0"/>
              </a:rPr>
            </a:br>
            <a:r>
              <a:rPr lang="de-DE" sz="2800" dirty="0">
                <a:latin typeface="ABeeZee" panose="020B0604020202020204" charset="0"/>
              </a:rPr>
              <a:t>gehen. Sind die Anweisungen richtig?</a:t>
            </a:r>
            <a:endParaRPr lang="de-DE" dirty="0">
              <a:latin typeface="ABeeZee" panose="020B0604020202020204" charset="0"/>
            </a:endParaRPr>
          </a:p>
        </p:txBody>
      </p:sp>
    </p:spTree>
    <p:extLst>
      <p:ext uri="{BB962C8B-B14F-4D97-AF65-F5344CB8AC3E}">
        <p14:creationId xmlns:p14="http://schemas.microsoft.com/office/powerpoint/2010/main" val="1432411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4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29A21-9A56-FCFE-34DD-EAD11426F5F8}"/>
            </a:ext>
          </a:extLst>
        </p:cNvPr>
        <p:cNvGrpSpPr/>
        <p:nvPr/>
      </p:nvGrpSpPr>
      <p:grpSpPr>
        <a:xfrm>
          <a:off x="0" y="0"/>
          <a:ext cx="0" cy="0"/>
          <a:chOff x="0" y="0"/>
          <a:chExt cx="0" cy="0"/>
        </a:xfrm>
      </p:grpSpPr>
      <p:pic>
        <p:nvPicPr>
          <p:cNvPr id="14" name="Grafik 13">
            <a:extLst>
              <a:ext uri="{FF2B5EF4-FFF2-40B4-BE49-F238E27FC236}">
                <a16:creationId xmlns:a16="http://schemas.microsoft.com/office/drawing/2014/main" id="{84C4DA67-C616-6AC0-C3DE-A714AC4F84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8132" y="2012857"/>
            <a:ext cx="4164106" cy="4164106"/>
          </a:xfrm>
          <a:prstGeom prst="rect">
            <a:avLst/>
          </a:prstGeom>
        </p:spPr>
      </p:pic>
      <p:sp>
        <p:nvSpPr>
          <p:cNvPr id="2" name="Titel 1">
            <a:extLst>
              <a:ext uri="{FF2B5EF4-FFF2-40B4-BE49-F238E27FC236}">
                <a16:creationId xmlns:a16="http://schemas.microsoft.com/office/drawing/2014/main" id="{DBC2ADA3-4AC9-D756-3768-4E2BDC49CF49}"/>
              </a:ext>
            </a:extLst>
          </p:cNvPr>
          <p:cNvSpPr>
            <a:spLocks noGrp="1"/>
          </p:cNvSpPr>
          <p:nvPr>
            <p:ph type="title"/>
          </p:nvPr>
        </p:nvSpPr>
        <p:spPr/>
        <p:txBody>
          <a:bodyPr/>
          <a:lstStyle/>
          <a:p>
            <a:r>
              <a:rPr lang="de-DE" dirty="0"/>
              <a:t>Was haben wir heute gelernt?</a:t>
            </a:r>
          </a:p>
        </p:txBody>
      </p:sp>
      <p:sp>
        <p:nvSpPr>
          <p:cNvPr id="3" name="Inhaltsplatzhalter 2">
            <a:extLst>
              <a:ext uri="{FF2B5EF4-FFF2-40B4-BE49-F238E27FC236}">
                <a16:creationId xmlns:a16="http://schemas.microsoft.com/office/drawing/2014/main" id="{9D3E2911-F8DE-F1E8-A34D-3AAD6046E41A}"/>
              </a:ext>
            </a:extLst>
          </p:cNvPr>
          <p:cNvSpPr>
            <a:spLocks noGrp="1"/>
          </p:cNvSpPr>
          <p:nvPr>
            <p:ph idx="1"/>
          </p:nvPr>
        </p:nvSpPr>
        <p:spPr>
          <a:xfrm>
            <a:off x="838200" y="1825625"/>
            <a:ext cx="10515600" cy="1304049"/>
          </a:xfrm>
        </p:spPr>
        <p:txBody>
          <a:bodyPr>
            <a:normAutofit/>
          </a:bodyPr>
          <a:lstStyle/>
          <a:p>
            <a:pPr marL="0" indent="0">
              <a:buNone/>
            </a:pPr>
            <a:r>
              <a:rPr lang="de-DE" dirty="0"/>
              <a:t>Mit einer </a:t>
            </a:r>
            <a:r>
              <a:rPr lang="de-DE" b="1" dirty="0"/>
              <a:t>Anweisung</a:t>
            </a:r>
            <a:r>
              <a:rPr lang="de-DE" dirty="0"/>
              <a:t> können wir sagen, was jemand tun soll. Eine </a:t>
            </a:r>
            <a:r>
              <a:rPr lang="de-DE" b="1" dirty="0"/>
              <a:t>Anweisung</a:t>
            </a:r>
            <a:r>
              <a:rPr lang="de-DE" dirty="0"/>
              <a:t> ist eindeutig. </a:t>
            </a:r>
            <a:br>
              <a:rPr lang="de-DE" dirty="0"/>
            </a:br>
            <a:r>
              <a:rPr lang="de-DE" dirty="0"/>
              <a:t>Jeder und jede weiß, was gemeint ist.</a:t>
            </a:r>
          </a:p>
        </p:txBody>
      </p:sp>
      <p:sp>
        <p:nvSpPr>
          <p:cNvPr id="4" name="Foliennummernplatzhalter 3">
            <a:extLst>
              <a:ext uri="{FF2B5EF4-FFF2-40B4-BE49-F238E27FC236}">
                <a16:creationId xmlns:a16="http://schemas.microsoft.com/office/drawing/2014/main" id="{40B1ACDF-723A-2DE3-2EF2-1A3143B00F4E}"/>
              </a:ext>
            </a:extLst>
          </p:cNvPr>
          <p:cNvSpPr>
            <a:spLocks noGrp="1"/>
          </p:cNvSpPr>
          <p:nvPr>
            <p:ph type="sldNum" sz="quarter" idx="10"/>
          </p:nvPr>
        </p:nvSpPr>
        <p:spPr/>
        <p:txBody>
          <a:bodyPr/>
          <a:lstStyle/>
          <a:p>
            <a:fld id="{86A7B1B5-95E4-4C91-A42F-A01E14F35411}" type="slidenum">
              <a:rPr lang="de-DE" smtClean="0"/>
              <a:pPr/>
              <a:t>14</a:t>
            </a:fld>
            <a:endParaRPr lang="de-DE" dirty="0"/>
          </a:p>
        </p:txBody>
      </p:sp>
      <p:pic>
        <p:nvPicPr>
          <p:cNvPr id="10" name="Grafik 9" descr="Pfeil nach rechts mit einfarbiger Füllung">
            <a:extLst>
              <a:ext uri="{FF2B5EF4-FFF2-40B4-BE49-F238E27FC236}">
                <a16:creationId xmlns:a16="http://schemas.microsoft.com/office/drawing/2014/main" id="{4ED7773D-9EAC-6C3A-7C57-C7C855CEB43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9142786" y="3939035"/>
            <a:ext cx="454797" cy="454797"/>
          </a:xfrm>
          <a:prstGeom prst="rect">
            <a:avLst/>
          </a:prstGeom>
        </p:spPr>
      </p:pic>
      <p:pic>
        <p:nvPicPr>
          <p:cNvPr id="11" name="Grafik 10" descr="Pfeil nach rechts mit einfarbiger Füllung">
            <a:extLst>
              <a:ext uri="{FF2B5EF4-FFF2-40B4-BE49-F238E27FC236}">
                <a16:creationId xmlns:a16="http://schemas.microsoft.com/office/drawing/2014/main" id="{FC4DD458-D44A-6B2B-EE18-A5D702E44D9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9142786" y="4393832"/>
            <a:ext cx="454798" cy="454798"/>
          </a:xfrm>
          <a:prstGeom prst="rect">
            <a:avLst/>
          </a:prstGeom>
        </p:spPr>
      </p:pic>
      <p:pic>
        <p:nvPicPr>
          <p:cNvPr id="13" name="Grafik 12" descr="Pfeil nach rechts mit einfarbiger Füllung">
            <a:extLst>
              <a:ext uri="{FF2B5EF4-FFF2-40B4-BE49-F238E27FC236}">
                <a16:creationId xmlns:a16="http://schemas.microsoft.com/office/drawing/2014/main" id="{29807846-0AA9-7892-E592-A544147EA38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9146251" y="4852095"/>
            <a:ext cx="451332" cy="451332"/>
          </a:xfrm>
          <a:prstGeom prst="rect">
            <a:avLst/>
          </a:prstGeom>
        </p:spPr>
      </p:pic>
      <p:pic>
        <p:nvPicPr>
          <p:cNvPr id="16" name="Grafik 15" descr="Pfeil mit einer Linie: Nach rechts drehen mit einfarbiger Füllung">
            <a:extLst>
              <a:ext uri="{FF2B5EF4-FFF2-40B4-BE49-F238E27FC236}">
                <a16:creationId xmlns:a16="http://schemas.microsoft.com/office/drawing/2014/main" id="{82AFCB4E-1A70-8A4E-CB97-B33E083F725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9149896">
            <a:off x="9147528" y="5284197"/>
            <a:ext cx="457200" cy="457200"/>
          </a:xfrm>
          <a:prstGeom prst="rect">
            <a:avLst/>
          </a:prstGeom>
        </p:spPr>
      </p:pic>
      <p:pic>
        <p:nvPicPr>
          <p:cNvPr id="17" name="Grafik 16" descr="Pfeil nach rechts mit einfarbiger Füllung">
            <a:extLst>
              <a:ext uri="{FF2B5EF4-FFF2-40B4-BE49-F238E27FC236}">
                <a16:creationId xmlns:a16="http://schemas.microsoft.com/office/drawing/2014/main" id="{0C4FBE28-52C7-6FF4-7D74-4BB584ED322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8601496" y="5201002"/>
            <a:ext cx="616658" cy="454798"/>
          </a:xfrm>
          <a:prstGeom prst="rect">
            <a:avLst/>
          </a:prstGeom>
        </p:spPr>
      </p:pic>
      <p:sp>
        <p:nvSpPr>
          <p:cNvPr id="8" name="Oval 7">
            <a:extLst>
              <a:ext uri="{FF2B5EF4-FFF2-40B4-BE49-F238E27FC236}">
                <a16:creationId xmlns:a16="http://schemas.microsoft.com/office/drawing/2014/main" id="{5F341B0D-0237-FE26-B802-EBC626B36075}"/>
              </a:ext>
            </a:extLst>
          </p:cNvPr>
          <p:cNvSpPr/>
          <p:nvPr/>
        </p:nvSpPr>
        <p:spPr>
          <a:xfrm>
            <a:off x="7497192" y="5077761"/>
            <a:ext cx="720000" cy="720000"/>
          </a:xfrm>
          <a:prstGeom prst="ellipse">
            <a:avLst/>
          </a:prstGeom>
          <a:noFill/>
          <a:ln w="38100">
            <a:solidFill>
              <a:srgbClr val="004C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8" name="Grafik 17" descr="Pfeil nach rechts mit einfarbiger Füllung">
            <a:extLst>
              <a:ext uri="{FF2B5EF4-FFF2-40B4-BE49-F238E27FC236}">
                <a16:creationId xmlns:a16="http://schemas.microsoft.com/office/drawing/2014/main" id="{BF9709CB-0C65-2899-BD29-05D8E88C32A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7906386" y="5201002"/>
            <a:ext cx="616658" cy="454798"/>
          </a:xfrm>
          <a:prstGeom prst="rect">
            <a:avLst/>
          </a:prstGeom>
        </p:spPr>
      </p:pic>
      <p:grpSp>
        <p:nvGrpSpPr>
          <p:cNvPr id="19" name="Gruppieren 18">
            <a:extLst>
              <a:ext uri="{FF2B5EF4-FFF2-40B4-BE49-F238E27FC236}">
                <a16:creationId xmlns:a16="http://schemas.microsoft.com/office/drawing/2014/main" id="{3585D34D-E8A2-7C16-6F24-A7EF20C56475}"/>
              </a:ext>
            </a:extLst>
          </p:cNvPr>
          <p:cNvGrpSpPr/>
          <p:nvPr/>
        </p:nvGrpSpPr>
        <p:grpSpPr>
          <a:xfrm>
            <a:off x="2401182" y="3714051"/>
            <a:ext cx="3326589" cy="380859"/>
            <a:chOff x="424132" y="396814"/>
            <a:chExt cx="3431875" cy="3200400"/>
          </a:xfrm>
        </p:grpSpPr>
        <p:pic>
          <p:nvPicPr>
            <p:cNvPr id="20" name="Grafik 19">
              <a:extLst>
                <a:ext uri="{FF2B5EF4-FFF2-40B4-BE49-F238E27FC236}">
                  <a16:creationId xmlns:a16="http://schemas.microsoft.com/office/drawing/2014/main" id="{196CDD32-007E-6375-B8C7-B38AFB64087D}"/>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4132" y="396814"/>
              <a:ext cx="3431875" cy="3200400"/>
            </a:xfrm>
            <a:prstGeom prst="rect">
              <a:avLst/>
            </a:prstGeom>
          </p:spPr>
        </p:pic>
        <p:sp>
          <p:nvSpPr>
            <p:cNvPr id="21" name="Rechteck: abgerundete Ecken 3">
              <a:extLst>
                <a:ext uri="{FF2B5EF4-FFF2-40B4-BE49-F238E27FC236}">
                  <a16:creationId xmlns:a16="http://schemas.microsoft.com/office/drawing/2014/main" id="{CF73B4AE-E7F0-8D89-A0A2-207142F7A004}"/>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Gehe ein Feld nach vorne.</a:t>
              </a:r>
            </a:p>
          </p:txBody>
        </p:sp>
      </p:grpSp>
      <p:grpSp>
        <p:nvGrpSpPr>
          <p:cNvPr id="22" name="Gruppieren 21">
            <a:extLst>
              <a:ext uri="{FF2B5EF4-FFF2-40B4-BE49-F238E27FC236}">
                <a16:creationId xmlns:a16="http://schemas.microsoft.com/office/drawing/2014/main" id="{AE1325F3-D6BE-E43A-6317-7F8880AFDB39}"/>
              </a:ext>
            </a:extLst>
          </p:cNvPr>
          <p:cNvGrpSpPr/>
          <p:nvPr/>
        </p:nvGrpSpPr>
        <p:grpSpPr>
          <a:xfrm>
            <a:off x="2401181" y="5160171"/>
            <a:ext cx="3326589" cy="380859"/>
            <a:chOff x="424132" y="396814"/>
            <a:chExt cx="3431875" cy="3200400"/>
          </a:xfrm>
        </p:grpSpPr>
        <p:pic>
          <p:nvPicPr>
            <p:cNvPr id="23" name="Grafik 22">
              <a:extLst>
                <a:ext uri="{FF2B5EF4-FFF2-40B4-BE49-F238E27FC236}">
                  <a16:creationId xmlns:a16="http://schemas.microsoft.com/office/drawing/2014/main" id="{C73F7D9E-C1F4-7A4D-0CC1-7253C03DA16F}"/>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4132" y="396814"/>
              <a:ext cx="3431875" cy="3200400"/>
            </a:xfrm>
            <a:prstGeom prst="rect">
              <a:avLst/>
            </a:prstGeom>
          </p:spPr>
        </p:pic>
        <p:sp>
          <p:nvSpPr>
            <p:cNvPr id="24" name="Rechteck: abgerundete Ecken 3">
              <a:extLst>
                <a:ext uri="{FF2B5EF4-FFF2-40B4-BE49-F238E27FC236}">
                  <a16:creationId xmlns:a16="http://schemas.microsoft.com/office/drawing/2014/main" id="{5D5462B6-22CA-388A-D9F3-F78C62505260}"/>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Gehe ein Feld nach vorne.</a:t>
              </a:r>
            </a:p>
          </p:txBody>
        </p:sp>
      </p:grpSp>
      <p:grpSp>
        <p:nvGrpSpPr>
          <p:cNvPr id="25" name="Gruppieren 24">
            <a:extLst>
              <a:ext uri="{FF2B5EF4-FFF2-40B4-BE49-F238E27FC236}">
                <a16:creationId xmlns:a16="http://schemas.microsoft.com/office/drawing/2014/main" id="{38F8B594-F542-C111-41D5-F0A8CEC4360F}"/>
              </a:ext>
            </a:extLst>
          </p:cNvPr>
          <p:cNvGrpSpPr/>
          <p:nvPr/>
        </p:nvGrpSpPr>
        <p:grpSpPr>
          <a:xfrm>
            <a:off x="2397988" y="4679287"/>
            <a:ext cx="3326589" cy="380859"/>
            <a:chOff x="424132" y="396814"/>
            <a:chExt cx="3431875" cy="3200400"/>
          </a:xfrm>
        </p:grpSpPr>
        <p:pic>
          <p:nvPicPr>
            <p:cNvPr id="26" name="Grafik 25">
              <a:extLst>
                <a:ext uri="{FF2B5EF4-FFF2-40B4-BE49-F238E27FC236}">
                  <a16:creationId xmlns:a16="http://schemas.microsoft.com/office/drawing/2014/main" id="{63218D58-00F7-4A1B-6D7D-2B5941CF2B48}"/>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4132" y="396814"/>
              <a:ext cx="3431875" cy="3200400"/>
            </a:xfrm>
            <a:prstGeom prst="rect">
              <a:avLst/>
            </a:prstGeom>
          </p:spPr>
        </p:pic>
        <p:sp>
          <p:nvSpPr>
            <p:cNvPr id="27" name="Rechteck: abgerundete Ecken 3">
              <a:extLst>
                <a:ext uri="{FF2B5EF4-FFF2-40B4-BE49-F238E27FC236}">
                  <a16:creationId xmlns:a16="http://schemas.microsoft.com/office/drawing/2014/main" id="{4381B16A-A234-F919-31C0-3D0047A82B3D}"/>
                </a:ext>
              </a:extLst>
            </p:cNvPr>
            <p:cNvSpPr/>
            <p:nvPr userDrawn="1"/>
          </p:nvSpPr>
          <p:spPr>
            <a:xfrm>
              <a:off x="469900" y="444498"/>
              <a:ext cx="3333750" cy="3098803"/>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Vierteldrehung nach rechts.</a:t>
              </a:r>
            </a:p>
          </p:txBody>
        </p:sp>
      </p:grpSp>
      <p:grpSp>
        <p:nvGrpSpPr>
          <p:cNvPr id="28" name="Gruppieren 27">
            <a:extLst>
              <a:ext uri="{FF2B5EF4-FFF2-40B4-BE49-F238E27FC236}">
                <a16:creationId xmlns:a16="http://schemas.microsoft.com/office/drawing/2014/main" id="{CEC2C246-2EFC-68A3-B606-0EBC184AE4D6}"/>
              </a:ext>
            </a:extLst>
          </p:cNvPr>
          <p:cNvGrpSpPr/>
          <p:nvPr/>
        </p:nvGrpSpPr>
        <p:grpSpPr>
          <a:xfrm>
            <a:off x="2401182" y="4194935"/>
            <a:ext cx="3326589" cy="380859"/>
            <a:chOff x="424132" y="396814"/>
            <a:chExt cx="3431875" cy="3200400"/>
          </a:xfrm>
        </p:grpSpPr>
        <p:pic>
          <p:nvPicPr>
            <p:cNvPr id="29" name="Grafik 28">
              <a:extLst>
                <a:ext uri="{FF2B5EF4-FFF2-40B4-BE49-F238E27FC236}">
                  <a16:creationId xmlns:a16="http://schemas.microsoft.com/office/drawing/2014/main" id="{23606310-26D4-4110-16E5-CB6D91E22176}"/>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4132" y="396814"/>
              <a:ext cx="3431875" cy="3200400"/>
            </a:xfrm>
            <a:prstGeom prst="rect">
              <a:avLst/>
            </a:prstGeom>
          </p:spPr>
        </p:pic>
        <p:sp>
          <p:nvSpPr>
            <p:cNvPr id="30" name="Rechteck: abgerundete Ecken 3">
              <a:extLst>
                <a:ext uri="{FF2B5EF4-FFF2-40B4-BE49-F238E27FC236}">
                  <a16:creationId xmlns:a16="http://schemas.microsoft.com/office/drawing/2014/main" id="{A82D2B95-8FD9-F948-284F-3FB26977CF12}"/>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Gehe ein Feld nach vorne.</a:t>
              </a:r>
            </a:p>
          </p:txBody>
        </p:sp>
      </p:grpSp>
      <p:grpSp>
        <p:nvGrpSpPr>
          <p:cNvPr id="44" name="Gruppieren 43">
            <a:extLst>
              <a:ext uri="{FF2B5EF4-FFF2-40B4-BE49-F238E27FC236}">
                <a16:creationId xmlns:a16="http://schemas.microsoft.com/office/drawing/2014/main" id="{B60F7FCF-D214-403B-3590-1C2363606ED5}"/>
              </a:ext>
            </a:extLst>
          </p:cNvPr>
          <p:cNvGrpSpPr/>
          <p:nvPr/>
        </p:nvGrpSpPr>
        <p:grpSpPr>
          <a:xfrm>
            <a:off x="2401180" y="5638108"/>
            <a:ext cx="3326589" cy="380859"/>
            <a:chOff x="424132" y="396814"/>
            <a:chExt cx="3431875" cy="3200400"/>
          </a:xfrm>
        </p:grpSpPr>
        <p:pic>
          <p:nvPicPr>
            <p:cNvPr id="45" name="Grafik 44">
              <a:extLst>
                <a:ext uri="{FF2B5EF4-FFF2-40B4-BE49-F238E27FC236}">
                  <a16:creationId xmlns:a16="http://schemas.microsoft.com/office/drawing/2014/main" id="{D89E1659-5CAD-4DDE-2BEA-0478A2DA86D7}"/>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4132" y="396814"/>
              <a:ext cx="3431875" cy="3200400"/>
            </a:xfrm>
            <a:prstGeom prst="rect">
              <a:avLst/>
            </a:prstGeom>
          </p:spPr>
        </p:pic>
        <p:sp>
          <p:nvSpPr>
            <p:cNvPr id="46" name="Rechteck: abgerundete Ecken 3">
              <a:extLst>
                <a:ext uri="{FF2B5EF4-FFF2-40B4-BE49-F238E27FC236}">
                  <a16:creationId xmlns:a16="http://schemas.microsoft.com/office/drawing/2014/main" id="{58AAAA67-7659-8FB5-6080-C53C07948A7E}"/>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Gehe ein Feld nach vorne.</a:t>
              </a:r>
            </a:p>
          </p:txBody>
        </p:sp>
      </p:grpSp>
      <p:grpSp>
        <p:nvGrpSpPr>
          <p:cNvPr id="5" name="Gruppieren 4">
            <a:extLst>
              <a:ext uri="{FF2B5EF4-FFF2-40B4-BE49-F238E27FC236}">
                <a16:creationId xmlns:a16="http://schemas.microsoft.com/office/drawing/2014/main" id="{FDD11E24-A4E0-3688-C5BF-D556B2E1C2EE}"/>
              </a:ext>
            </a:extLst>
          </p:cNvPr>
          <p:cNvGrpSpPr/>
          <p:nvPr/>
        </p:nvGrpSpPr>
        <p:grpSpPr>
          <a:xfrm>
            <a:off x="587698" y="4433904"/>
            <a:ext cx="3326589" cy="380859"/>
            <a:chOff x="424132" y="396814"/>
            <a:chExt cx="3431875" cy="3200400"/>
          </a:xfrm>
        </p:grpSpPr>
        <p:pic>
          <p:nvPicPr>
            <p:cNvPr id="6" name="Grafik 5">
              <a:extLst>
                <a:ext uri="{FF2B5EF4-FFF2-40B4-BE49-F238E27FC236}">
                  <a16:creationId xmlns:a16="http://schemas.microsoft.com/office/drawing/2014/main" id="{2367DB03-7B12-850F-2019-8CD6F7A12B56}"/>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4132" y="396814"/>
              <a:ext cx="3431875" cy="3200400"/>
            </a:xfrm>
            <a:prstGeom prst="rect">
              <a:avLst/>
            </a:prstGeom>
          </p:spPr>
        </p:pic>
        <p:sp>
          <p:nvSpPr>
            <p:cNvPr id="7" name="Rechteck: abgerundete Ecken 3">
              <a:extLst>
                <a:ext uri="{FF2B5EF4-FFF2-40B4-BE49-F238E27FC236}">
                  <a16:creationId xmlns:a16="http://schemas.microsoft.com/office/drawing/2014/main" id="{A2CBE773-2333-0239-0019-22D3FD706B8C}"/>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latin typeface="ABeeZee" pitchFamily="2" charset="0"/>
                </a:rPr>
                <a:t>Gehe ein Feld nach vorne.</a:t>
              </a:r>
            </a:p>
          </p:txBody>
        </p:sp>
      </p:grpSp>
      <p:sp>
        <p:nvSpPr>
          <p:cNvPr id="9" name="Textfeld 8">
            <a:extLst>
              <a:ext uri="{FF2B5EF4-FFF2-40B4-BE49-F238E27FC236}">
                <a16:creationId xmlns:a16="http://schemas.microsoft.com/office/drawing/2014/main" id="{ADD57288-B5D5-27A4-26C9-6725BC3C89FD}"/>
              </a:ext>
            </a:extLst>
          </p:cNvPr>
          <p:cNvSpPr txBox="1"/>
          <p:nvPr/>
        </p:nvSpPr>
        <p:spPr>
          <a:xfrm>
            <a:off x="277694" y="4038377"/>
            <a:ext cx="1196161" cy="369332"/>
          </a:xfrm>
          <a:prstGeom prst="rect">
            <a:avLst/>
          </a:prstGeom>
          <a:noFill/>
        </p:spPr>
        <p:txBody>
          <a:bodyPr wrap="none" rtlCol="0">
            <a:spAutoFit/>
          </a:bodyPr>
          <a:lstStyle/>
          <a:p>
            <a:r>
              <a:rPr lang="de-DE" dirty="0">
                <a:latin typeface="ABeeZee" panose="020B0604020202020204" charset="0"/>
              </a:rPr>
              <a:t>Es fehlte:</a:t>
            </a:r>
          </a:p>
        </p:txBody>
      </p:sp>
    </p:spTree>
    <p:extLst>
      <p:ext uri="{BB962C8B-B14F-4D97-AF65-F5344CB8AC3E}">
        <p14:creationId xmlns:p14="http://schemas.microsoft.com/office/powerpoint/2010/main" val="4020239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E9987-2B38-8B21-8E75-6F8B72D026AF}"/>
            </a:ext>
          </a:extLst>
        </p:cNvPr>
        <p:cNvGrpSpPr/>
        <p:nvPr/>
      </p:nvGrpSpPr>
      <p:grpSpPr>
        <a:xfrm>
          <a:off x="0" y="0"/>
          <a:ext cx="0" cy="0"/>
          <a:chOff x="0" y="0"/>
          <a:chExt cx="0" cy="0"/>
        </a:xfrm>
      </p:grpSpPr>
      <p:pic>
        <p:nvPicPr>
          <p:cNvPr id="14" name="Grafik 13">
            <a:extLst>
              <a:ext uri="{FF2B5EF4-FFF2-40B4-BE49-F238E27FC236}">
                <a16:creationId xmlns:a16="http://schemas.microsoft.com/office/drawing/2014/main" id="{3E2BDD16-27BE-80EB-27C9-EDAEC76828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88132" y="2012857"/>
            <a:ext cx="4164106" cy="4164106"/>
          </a:xfrm>
          <a:prstGeom prst="rect">
            <a:avLst/>
          </a:prstGeom>
        </p:spPr>
      </p:pic>
      <p:sp>
        <p:nvSpPr>
          <p:cNvPr id="2" name="Titel 1">
            <a:extLst>
              <a:ext uri="{FF2B5EF4-FFF2-40B4-BE49-F238E27FC236}">
                <a16:creationId xmlns:a16="http://schemas.microsoft.com/office/drawing/2014/main" id="{FA50A92C-946F-068B-B2D9-BFD67D0A0718}"/>
              </a:ext>
            </a:extLst>
          </p:cNvPr>
          <p:cNvSpPr>
            <a:spLocks noGrp="1"/>
          </p:cNvSpPr>
          <p:nvPr>
            <p:ph type="title"/>
          </p:nvPr>
        </p:nvSpPr>
        <p:spPr/>
        <p:txBody>
          <a:bodyPr/>
          <a:lstStyle/>
          <a:p>
            <a:r>
              <a:rPr lang="de-DE" dirty="0"/>
              <a:t>Was haben wir heute gelernt?</a:t>
            </a:r>
          </a:p>
        </p:txBody>
      </p:sp>
      <p:sp>
        <p:nvSpPr>
          <p:cNvPr id="3" name="Inhaltsplatzhalter 2">
            <a:extLst>
              <a:ext uri="{FF2B5EF4-FFF2-40B4-BE49-F238E27FC236}">
                <a16:creationId xmlns:a16="http://schemas.microsoft.com/office/drawing/2014/main" id="{DE082FE8-BE4D-291B-392F-C999B648081B}"/>
              </a:ext>
            </a:extLst>
          </p:cNvPr>
          <p:cNvSpPr>
            <a:spLocks noGrp="1"/>
          </p:cNvSpPr>
          <p:nvPr>
            <p:ph idx="1"/>
          </p:nvPr>
        </p:nvSpPr>
        <p:spPr>
          <a:xfrm>
            <a:off x="838200" y="1825625"/>
            <a:ext cx="10515600" cy="1304049"/>
          </a:xfrm>
        </p:spPr>
        <p:txBody>
          <a:bodyPr>
            <a:normAutofit/>
          </a:bodyPr>
          <a:lstStyle/>
          <a:p>
            <a:pPr marL="0" indent="0">
              <a:buNone/>
            </a:pPr>
            <a:r>
              <a:rPr lang="de-DE" dirty="0"/>
              <a:t>Mit einer </a:t>
            </a:r>
            <a:r>
              <a:rPr lang="de-DE" b="1" dirty="0"/>
              <a:t>Anweisung</a:t>
            </a:r>
            <a:r>
              <a:rPr lang="de-DE" dirty="0"/>
              <a:t> können wir sagen, was jemand tun soll. Eine </a:t>
            </a:r>
            <a:r>
              <a:rPr lang="de-DE" b="1" dirty="0"/>
              <a:t>Anweisung</a:t>
            </a:r>
            <a:r>
              <a:rPr lang="de-DE" dirty="0"/>
              <a:t> ist eindeutig. </a:t>
            </a:r>
            <a:br>
              <a:rPr lang="de-DE" dirty="0"/>
            </a:br>
            <a:r>
              <a:rPr lang="de-DE" dirty="0"/>
              <a:t>Jeder und jede weiß, was gemeint ist.</a:t>
            </a:r>
          </a:p>
        </p:txBody>
      </p:sp>
      <p:sp>
        <p:nvSpPr>
          <p:cNvPr id="4" name="Foliennummernplatzhalter 3">
            <a:extLst>
              <a:ext uri="{FF2B5EF4-FFF2-40B4-BE49-F238E27FC236}">
                <a16:creationId xmlns:a16="http://schemas.microsoft.com/office/drawing/2014/main" id="{AC674D9A-91B8-E843-1919-4944D9D03116}"/>
              </a:ext>
            </a:extLst>
          </p:cNvPr>
          <p:cNvSpPr>
            <a:spLocks noGrp="1"/>
          </p:cNvSpPr>
          <p:nvPr>
            <p:ph type="sldNum" sz="quarter" idx="10"/>
          </p:nvPr>
        </p:nvSpPr>
        <p:spPr/>
        <p:txBody>
          <a:bodyPr/>
          <a:lstStyle/>
          <a:p>
            <a:fld id="{86A7B1B5-95E4-4C91-A42F-A01E14F35411}" type="slidenum">
              <a:rPr lang="de-DE" smtClean="0"/>
              <a:pPr/>
              <a:t>15</a:t>
            </a:fld>
            <a:endParaRPr lang="de-DE" dirty="0"/>
          </a:p>
        </p:txBody>
      </p:sp>
      <p:pic>
        <p:nvPicPr>
          <p:cNvPr id="10" name="Grafik 9" descr="Pfeil nach rechts mit einfarbiger Füllung">
            <a:extLst>
              <a:ext uri="{FF2B5EF4-FFF2-40B4-BE49-F238E27FC236}">
                <a16:creationId xmlns:a16="http://schemas.microsoft.com/office/drawing/2014/main" id="{BEFA9777-887F-BC90-3E56-679B71DB098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9142786" y="3939035"/>
            <a:ext cx="454797" cy="454797"/>
          </a:xfrm>
          <a:prstGeom prst="rect">
            <a:avLst/>
          </a:prstGeom>
        </p:spPr>
      </p:pic>
      <p:pic>
        <p:nvPicPr>
          <p:cNvPr id="11" name="Grafik 10" descr="Pfeil nach rechts mit einfarbiger Füllung">
            <a:extLst>
              <a:ext uri="{FF2B5EF4-FFF2-40B4-BE49-F238E27FC236}">
                <a16:creationId xmlns:a16="http://schemas.microsoft.com/office/drawing/2014/main" id="{1DF03393-1963-FC53-2A0D-1A01595831E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9142786" y="4393832"/>
            <a:ext cx="454798" cy="454798"/>
          </a:xfrm>
          <a:prstGeom prst="rect">
            <a:avLst/>
          </a:prstGeom>
        </p:spPr>
      </p:pic>
      <p:pic>
        <p:nvPicPr>
          <p:cNvPr id="13" name="Grafik 12" descr="Pfeil nach rechts mit einfarbiger Füllung">
            <a:extLst>
              <a:ext uri="{FF2B5EF4-FFF2-40B4-BE49-F238E27FC236}">
                <a16:creationId xmlns:a16="http://schemas.microsoft.com/office/drawing/2014/main" id="{2D8A2308-0239-1918-3902-BFB3548331D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400000">
            <a:off x="9146251" y="4852095"/>
            <a:ext cx="451332" cy="451332"/>
          </a:xfrm>
          <a:prstGeom prst="rect">
            <a:avLst/>
          </a:prstGeom>
        </p:spPr>
      </p:pic>
      <p:pic>
        <p:nvPicPr>
          <p:cNvPr id="16" name="Grafik 15" descr="Pfeil mit einer Linie: Nach rechts drehen mit einfarbiger Füllung">
            <a:extLst>
              <a:ext uri="{FF2B5EF4-FFF2-40B4-BE49-F238E27FC236}">
                <a16:creationId xmlns:a16="http://schemas.microsoft.com/office/drawing/2014/main" id="{DA14B526-5BAE-A3E8-836F-765205F369F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9149896">
            <a:off x="9147528" y="5284197"/>
            <a:ext cx="457200" cy="457200"/>
          </a:xfrm>
          <a:prstGeom prst="rect">
            <a:avLst/>
          </a:prstGeom>
        </p:spPr>
      </p:pic>
      <p:pic>
        <p:nvPicPr>
          <p:cNvPr id="17" name="Grafik 16" descr="Pfeil nach rechts mit einfarbiger Füllung">
            <a:extLst>
              <a:ext uri="{FF2B5EF4-FFF2-40B4-BE49-F238E27FC236}">
                <a16:creationId xmlns:a16="http://schemas.microsoft.com/office/drawing/2014/main" id="{4889230F-FC5A-B44A-979B-363A884A510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8601496" y="5201002"/>
            <a:ext cx="616658" cy="454798"/>
          </a:xfrm>
          <a:prstGeom prst="rect">
            <a:avLst/>
          </a:prstGeom>
        </p:spPr>
      </p:pic>
      <p:sp>
        <p:nvSpPr>
          <p:cNvPr id="8" name="Oval 7">
            <a:extLst>
              <a:ext uri="{FF2B5EF4-FFF2-40B4-BE49-F238E27FC236}">
                <a16:creationId xmlns:a16="http://schemas.microsoft.com/office/drawing/2014/main" id="{CC804AA3-71BB-016F-0711-CACCEA066755}"/>
              </a:ext>
            </a:extLst>
          </p:cNvPr>
          <p:cNvSpPr/>
          <p:nvPr/>
        </p:nvSpPr>
        <p:spPr>
          <a:xfrm>
            <a:off x="7497192" y="5077761"/>
            <a:ext cx="720000" cy="720000"/>
          </a:xfrm>
          <a:prstGeom prst="ellipse">
            <a:avLst/>
          </a:prstGeom>
          <a:noFill/>
          <a:ln w="38100">
            <a:solidFill>
              <a:srgbClr val="004C9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8" name="Grafik 17" descr="Pfeil nach rechts mit einfarbiger Füllung">
            <a:extLst>
              <a:ext uri="{FF2B5EF4-FFF2-40B4-BE49-F238E27FC236}">
                <a16:creationId xmlns:a16="http://schemas.microsoft.com/office/drawing/2014/main" id="{F37AC494-D11F-A2A3-09C9-15B9294995C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7906386" y="5201002"/>
            <a:ext cx="616658" cy="454798"/>
          </a:xfrm>
          <a:prstGeom prst="rect">
            <a:avLst/>
          </a:prstGeom>
        </p:spPr>
      </p:pic>
      <p:grpSp>
        <p:nvGrpSpPr>
          <p:cNvPr id="19" name="Gruppieren 18">
            <a:extLst>
              <a:ext uri="{FF2B5EF4-FFF2-40B4-BE49-F238E27FC236}">
                <a16:creationId xmlns:a16="http://schemas.microsoft.com/office/drawing/2014/main" id="{083E9757-3B82-CDC6-3EF4-5A5BEDA89CDD}"/>
              </a:ext>
            </a:extLst>
          </p:cNvPr>
          <p:cNvGrpSpPr/>
          <p:nvPr/>
        </p:nvGrpSpPr>
        <p:grpSpPr>
          <a:xfrm>
            <a:off x="2397988" y="3472136"/>
            <a:ext cx="3326589" cy="380859"/>
            <a:chOff x="424132" y="396814"/>
            <a:chExt cx="3431875" cy="3200400"/>
          </a:xfrm>
        </p:grpSpPr>
        <p:pic>
          <p:nvPicPr>
            <p:cNvPr id="20" name="Grafik 19">
              <a:extLst>
                <a:ext uri="{FF2B5EF4-FFF2-40B4-BE49-F238E27FC236}">
                  <a16:creationId xmlns:a16="http://schemas.microsoft.com/office/drawing/2014/main" id="{A3465C55-92B1-B45F-3B53-7B9BC83E8AA8}"/>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4132" y="396814"/>
              <a:ext cx="3431875" cy="3200400"/>
            </a:xfrm>
            <a:prstGeom prst="rect">
              <a:avLst/>
            </a:prstGeom>
          </p:spPr>
        </p:pic>
        <p:sp>
          <p:nvSpPr>
            <p:cNvPr id="21" name="Rechteck: abgerundete Ecken 3">
              <a:extLst>
                <a:ext uri="{FF2B5EF4-FFF2-40B4-BE49-F238E27FC236}">
                  <a16:creationId xmlns:a16="http://schemas.microsoft.com/office/drawing/2014/main" id="{5DC33A40-2E07-F1C4-F9BC-AA201D988F09}"/>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Gehe ein Feld nach vorne.</a:t>
              </a:r>
            </a:p>
          </p:txBody>
        </p:sp>
      </p:grpSp>
      <p:grpSp>
        <p:nvGrpSpPr>
          <p:cNvPr id="22" name="Gruppieren 21">
            <a:extLst>
              <a:ext uri="{FF2B5EF4-FFF2-40B4-BE49-F238E27FC236}">
                <a16:creationId xmlns:a16="http://schemas.microsoft.com/office/drawing/2014/main" id="{AB80A455-FFF0-807B-FF65-4434C5BB986E}"/>
              </a:ext>
            </a:extLst>
          </p:cNvPr>
          <p:cNvGrpSpPr/>
          <p:nvPr/>
        </p:nvGrpSpPr>
        <p:grpSpPr>
          <a:xfrm>
            <a:off x="2401181" y="5395672"/>
            <a:ext cx="3326589" cy="380859"/>
            <a:chOff x="424132" y="396814"/>
            <a:chExt cx="3431875" cy="3200400"/>
          </a:xfrm>
        </p:grpSpPr>
        <p:pic>
          <p:nvPicPr>
            <p:cNvPr id="23" name="Grafik 22">
              <a:extLst>
                <a:ext uri="{FF2B5EF4-FFF2-40B4-BE49-F238E27FC236}">
                  <a16:creationId xmlns:a16="http://schemas.microsoft.com/office/drawing/2014/main" id="{6165A5EC-D17F-528A-8FF6-0DFF4E019BA8}"/>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4132" y="396814"/>
              <a:ext cx="3431875" cy="3200400"/>
            </a:xfrm>
            <a:prstGeom prst="rect">
              <a:avLst/>
            </a:prstGeom>
          </p:spPr>
        </p:pic>
        <p:sp>
          <p:nvSpPr>
            <p:cNvPr id="24" name="Rechteck: abgerundete Ecken 3">
              <a:extLst>
                <a:ext uri="{FF2B5EF4-FFF2-40B4-BE49-F238E27FC236}">
                  <a16:creationId xmlns:a16="http://schemas.microsoft.com/office/drawing/2014/main" id="{601A8A6A-A75E-13ED-17C0-391BE87E5941}"/>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Gehe ein Feld nach vorne.</a:t>
              </a:r>
            </a:p>
          </p:txBody>
        </p:sp>
      </p:grpSp>
      <p:grpSp>
        <p:nvGrpSpPr>
          <p:cNvPr id="25" name="Gruppieren 24">
            <a:extLst>
              <a:ext uri="{FF2B5EF4-FFF2-40B4-BE49-F238E27FC236}">
                <a16:creationId xmlns:a16="http://schemas.microsoft.com/office/drawing/2014/main" id="{B10FA9D7-3A34-567C-509B-954DB3A7A237}"/>
              </a:ext>
            </a:extLst>
          </p:cNvPr>
          <p:cNvGrpSpPr/>
          <p:nvPr/>
        </p:nvGrpSpPr>
        <p:grpSpPr>
          <a:xfrm>
            <a:off x="2397988" y="4914788"/>
            <a:ext cx="3326589" cy="380859"/>
            <a:chOff x="424132" y="396814"/>
            <a:chExt cx="3431875" cy="3200400"/>
          </a:xfrm>
        </p:grpSpPr>
        <p:pic>
          <p:nvPicPr>
            <p:cNvPr id="26" name="Grafik 25">
              <a:extLst>
                <a:ext uri="{FF2B5EF4-FFF2-40B4-BE49-F238E27FC236}">
                  <a16:creationId xmlns:a16="http://schemas.microsoft.com/office/drawing/2014/main" id="{9DBDBB22-4CAE-71B1-19E5-D05A346418F3}"/>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4132" y="396814"/>
              <a:ext cx="3431875" cy="3200400"/>
            </a:xfrm>
            <a:prstGeom prst="rect">
              <a:avLst/>
            </a:prstGeom>
          </p:spPr>
        </p:pic>
        <p:sp>
          <p:nvSpPr>
            <p:cNvPr id="27" name="Rechteck: abgerundete Ecken 3">
              <a:extLst>
                <a:ext uri="{FF2B5EF4-FFF2-40B4-BE49-F238E27FC236}">
                  <a16:creationId xmlns:a16="http://schemas.microsoft.com/office/drawing/2014/main" id="{CFF57AD8-287A-42EB-BD21-564ECBBB4298}"/>
                </a:ext>
              </a:extLst>
            </p:cNvPr>
            <p:cNvSpPr/>
            <p:nvPr userDrawn="1"/>
          </p:nvSpPr>
          <p:spPr>
            <a:xfrm>
              <a:off x="469900" y="444498"/>
              <a:ext cx="3333750" cy="3098803"/>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Vierteldrehung nach rechts.</a:t>
              </a:r>
            </a:p>
          </p:txBody>
        </p:sp>
      </p:grpSp>
      <p:grpSp>
        <p:nvGrpSpPr>
          <p:cNvPr id="28" name="Gruppieren 27">
            <a:extLst>
              <a:ext uri="{FF2B5EF4-FFF2-40B4-BE49-F238E27FC236}">
                <a16:creationId xmlns:a16="http://schemas.microsoft.com/office/drawing/2014/main" id="{D1DFE675-BDDB-CF8D-F15E-2E515F0AD703}"/>
              </a:ext>
            </a:extLst>
          </p:cNvPr>
          <p:cNvGrpSpPr/>
          <p:nvPr/>
        </p:nvGrpSpPr>
        <p:grpSpPr>
          <a:xfrm>
            <a:off x="2397988" y="3953020"/>
            <a:ext cx="3326589" cy="380859"/>
            <a:chOff x="424132" y="396814"/>
            <a:chExt cx="3431875" cy="3200400"/>
          </a:xfrm>
        </p:grpSpPr>
        <p:pic>
          <p:nvPicPr>
            <p:cNvPr id="29" name="Grafik 28">
              <a:extLst>
                <a:ext uri="{FF2B5EF4-FFF2-40B4-BE49-F238E27FC236}">
                  <a16:creationId xmlns:a16="http://schemas.microsoft.com/office/drawing/2014/main" id="{9B7B61FB-1F01-BCB8-760A-62B671C29FAF}"/>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4132" y="396814"/>
              <a:ext cx="3431875" cy="3200400"/>
            </a:xfrm>
            <a:prstGeom prst="rect">
              <a:avLst/>
            </a:prstGeom>
          </p:spPr>
        </p:pic>
        <p:sp>
          <p:nvSpPr>
            <p:cNvPr id="30" name="Rechteck: abgerundete Ecken 3">
              <a:extLst>
                <a:ext uri="{FF2B5EF4-FFF2-40B4-BE49-F238E27FC236}">
                  <a16:creationId xmlns:a16="http://schemas.microsoft.com/office/drawing/2014/main" id="{F64306BF-34B4-63E8-331D-63E5D98BA6D1}"/>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Gehe ein Feld nach vorne.</a:t>
              </a:r>
            </a:p>
          </p:txBody>
        </p:sp>
      </p:grpSp>
      <p:grpSp>
        <p:nvGrpSpPr>
          <p:cNvPr id="44" name="Gruppieren 43">
            <a:extLst>
              <a:ext uri="{FF2B5EF4-FFF2-40B4-BE49-F238E27FC236}">
                <a16:creationId xmlns:a16="http://schemas.microsoft.com/office/drawing/2014/main" id="{BBA4ECBD-ACF5-B6FF-D17F-83FB98969E3E}"/>
              </a:ext>
            </a:extLst>
          </p:cNvPr>
          <p:cNvGrpSpPr/>
          <p:nvPr/>
        </p:nvGrpSpPr>
        <p:grpSpPr>
          <a:xfrm>
            <a:off x="2401180" y="5873609"/>
            <a:ext cx="3326589" cy="380859"/>
            <a:chOff x="424132" y="396814"/>
            <a:chExt cx="3431875" cy="3200400"/>
          </a:xfrm>
        </p:grpSpPr>
        <p:pic>
          <p:nvPicPr>
            <p:cNvPr id="45" name="Grafik 44">
              <a:extLst>
                <a:ext uri="{FF2B5EF4-FFF2-40B4-BE49-F238E27FC236}">
                  <a16:creationId xmlns:a16="http://schemas.microsoft.com/office/drawing/2014/main" id="{CF0E0A59-FDD2-8862-9260-3A0A634746F9}"/>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4132" y="396814"/>
              <a:ext cx="3431875" cy="3200400"/>
            </a:xfrm>
            <a:prstGeom prst="rect">
              <a:avLst/>
            </a:prstGeom>
          </p:spPr>
        </p:pic>
        <p:sp>
          <p:nvSpPr>
            <p:cNvPr id="46" name="Rechteck: abgerundete Ecken 3">
              <a:extLst>
                <a:ext uri="{FF2B5EF4-FFF2-40B4-BE49-F238E27FC236}">
                  <a16:creationId xmlns:a16="http://schemas.microsoft.com/office/drawing/2014/main" id="{A05CDC2E-1298-DDD8-64FD-FD7F6F522ACC}"/>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latin typeface="ABeeZee" pitchFamily="2" charset="0"/>
                </a:rPr>
                <a:t>Gehe ein Feld nach vorne.</a:t>
              </a:r>
            </a:p>
          </p:txBody>
        </p:sp>
      </p:grpSp>
      <p:grpSp>
        <p:nvGrpSpPr>
          <p:cNvPr id="5" name="Gruppieren 4">
            <a:extLst>
              <a:ext uri="{FF2B5EF4-FFF2-40B4-BE49-F238E27FC236}">
                <a16:creationId xmlns:a16="http://schemas.microsoft.com/office/drawing/2014/main" id="{CA83AEF2-A5A7-53B6-D7DE-087C7487F902}"/>
              </a:ext>
            </a:extLst>
          </p:cNvPr>
          <p:cNvGrpSpPr/>
          <p:nvPr/>
        </p:nvGrpSpPr>
        <p:grpSpPr>
          <a:xfrm>
            <a:off x="2401179" y="4430957"/>
            <a:ext cx="3326589" cy="380859"/>
            <a:chOff x="424132" y="396814"/>
            <a:chExt cx="3431875" cy="3200400"/>
          </a:xfrm>
        </p:grpSpPr>
        <p:pic>
          <p:nvPicPr>
            <p:cNvPr id="6" name="Grafik 5">
              <a:extLst>
                <a:ext uri="{FF2B5EF4-FFF2-40B4-BE49-F238E27FC236}">
                  <a16:creationId xmlns:a16="http://schemas.microsoft.com/office/drawing/2014/main" id="{7A08F273-FD5F-5A4F-22C9-15E5B95CFA23}"/>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424132" y="396814"/>
              <a:ext cx="3431875" cy="3200400"/>
            </a:xfrm>
            <a:prstGeom prst="rect">
              <a:avLst/>
            </a:prstGeom>
          </p:spPr>
        </p:pic>
        <p:sp>
          <p:nvSpPr>
            <p:cNvPr id="7" name="Rechteck: abgerundete Ecken 3">
              <a:extLst>
                <a:ext uri="{FF2B5EF4-FFF2-40B4-BE49-F238E27FC236}">
                  <a16:creationId xmlns:a16="http://schemas.microsoft.com/office/drawing/2014/main" id="{BBA600C0-175C-1F25-AEFF-8F32661C7E37}"/>
                </a:ext>
              </a:extLst>
            </p:cNvPr>
            <p:cNvSpPr/>
            <p:nvPr userDrawn="1"/>
          </p:nvSpPr>
          <p:spPr>
            <a:xfrm>
              <a:off x="469900" y="444499"/>
              <a:ext cx="3333750" cy="3098801"/>
            </a:xfrm>
            <a:prstGeom prst="roundRect">
              <a:avLst>
                <a:gd name="adj" fmla="val 396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chemeClr val="tx1"/>
                  </a:solidFill>
                  <a:latin typeface="ABeeZee" pitchFamily="2" charset="0"/>
                </a:rPr>
                <a:t>Gehe ein Feld nach vorne.</a:t>
              </a:r>
            </a:p>
          </p:txBody>
        </p:sp>
      </p:grpSp>
    </p:spTree>
    <p:extLst>
      <p:ext uri="{BB962C8B-B14F-4D97-AF65-F5344CB8AC3E}">
        <p14:creationId xmlns:p14="http://schemas.microsoft.com/office/powerpoint/2010/main" val="2094943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1970507"/>
      </p:ext>
    </p:extLst>
  </p:cSld>
  <p:clrMapOvr>
    <a:masterClrMapping/>
  </p:clrMapOvr>
</p:sld>
</file>

<file path=ppt/theme/theme1.xml><?xml version="1.0" encoding="utf-8"?>
<a:theme xmlns:a="http://schemas.openxmlformats.org/drawingml/2006/main" name="Anfang und Abschlus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Benutzerdefiniert 1">
      <a:majorFont>
        <a:latin typeface="ABeeZee"/>
        <a:ea typeface=""/>
        <a:cs typeface=""/>
      </a:majorFont>
      <a:minorFont>
        <a:latin typeface="ABeeZ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orlage.potx" id="{DDC6EAEB-FA4D-4CBE-ABF5-A2704662BC1D}" vid="{9546BD08-177F-4F89-AE95-BE65DFD8697A}"/>
    </a:ext>
  </a:extLst>
</a:theme>
</file>

<file path=ppt/theme/theme2.xml><?xml version="1.0" encoding="utf-8"?>
<a:theme xmlns:a="http://schemas.openxmlformats.org/drawingml/2006/main" name="Ende - Folie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Grundschul-Schriftart">
      <a:majorFont>
        <a:latin typeface="ABeeZee"/>
        <a:ea typeface=""/>
        <a:cs typeface=""/>
      </a:majorFont>
      <a:minorFont>
        <a:latin typeface="ABeeZ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orlage.potx" id="{DDC6EAEB-FA4D-4CBE-ABF5-A2704662BC1D}" vid="{C61330E4-3EAD-468E-85CB-0AE987E39B22}"/>
    </a:ext>
  </a:extLst>
</a:theme>
</file>

<file path=ppt/theme/theme3.xml><?xml version="1.0" encoding="utf-8"?>
<a:theme xmlns:a="http://schemas.openxmlformats.org/drawingml/2006/main" name="Normale Folie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Grundschul-Schriftart">
      <a:majorFont>
        <a:latin typeface="ABeeZee"/>
        <a:ea typeface=""/>
        <a:cs typeface=""/>
      </a:majorFont>
      <a:minorFont>
        <a:latin typeface="ABeeZ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orlage.potx" id="{DDC6EAEB-FA4D-4CBE-ABF5-A2704662BC1D}" vid="{7162DD89-9446-4DC1-88FA-E8BD112AA072}"/>
    </a:ext>
  </a:extLst>
</a:theme>
</file>

<file path=ppt/theme/theme4.xml><?xml version="1.0" encoding="utf-8"?>
<a:theme xmlns:a="http://schemas.openxmlformats.org/drawingml/2006/main" name="Trenner">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Grundschul-Schriftart">
      <a:majorFont>
        <a:latin typeface="ABeeZee"/>
        <a:ea typeface=""/>
        <a:cs typeface=""/>
      </a:majorFont>
      <a:minorFont>
        <a:latin typeface="ABeeZ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orlage.potx" id="{DDC6EAEB-FA4D-4CBE-ABF5-A2704662BC1D}" vid="{32FACC6E-1570-4EA7-8618-F4753818E967}"/>
    </a:ext>
  </a:extLst>
</a:theme>
</file>

<file path=ppt/theme/theme5.xml><?xml version="1.0" encoding="utf-8"?>
<a:theme xmlns:a="http://schemas.openxmlformats.org/drawingml/2006/main" name="Hintergründ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Grundschul-Schriftart">
      <a:majorFont>
        <a:latin typeface="ABeeZee"/>
        <a:ea typeface=""/>
        <a:cs typeface=""/>
      </a:majorFont>
      <a:minorFont>
        <a:latin typeface="ABeeZ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orlage.potx" id="{DDC6EAEB-FA4D-4CBE-ABF5-A2704662BC1D}" vid="{718B057A-9550-4DCB-A0A8-01BB41735EC5}"/>
    </a:ext>
  </a:extLst>
</a:theme>
</file>

<file path=ppt/theme/theme6.xml><?xml version="1.0" encoding="utf-8"?>
<a:theme xmlns:a="http://schemas.openxmlformats.org/drawingml/2006/main" name="Element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Grundschul-Schriftart">
      <a:majorFont>
        <a:latin typeface="ABeeZee"/>
        <a:ea typeface=""/>
        <a:cs typeface=""/>
      </a:majorFont>
      <a:minorFont>
        <a:latin typeface="ABeeZ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Vorlage.potx" id="{DDC6EAEB-FA4D-4CBE-ABF5-A2704662BC1D}" vid="{D337D037-C52B-4780-9F31-1093A36A125B}"/>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Anfang und Abschluss</Template>
  <TotalTime>0</TotalTime>
  <Words>1425</Words>
  <Application>Microsoft Office PowerPoint</Application>
  <PresentationFormat>Breitbild</PresentationFormat>
  <Paragraphs>183</Paragraphs>
  <Slides>16</Slides>
  <Notes>12</Notes>
  <HiddenSlides>4</HiddenSlides>
  <MMClips>0</MMClips>
  <ScaleCrop>false</ScaleCrop>
  <HeadingPairs>
    <vt:vector size="8" baseType="variant">
      <vt:variant>
        <vt:lpstr>Verwendete Schriftarten</vt:lpstr>
      </vt:variant>
      <vt:variant>
        <vt:i4>2</vt:i4>
      </vt:variant>
      <vt:variant>
        <vt:lpstr>Design</vt:lpstr>
      </vt:variant>
      <vt:variant>
        <vt:i4>6</vt:i4>
      </vt:variant>
      <vt:variant>
        <vt:lpstr>Eingebettete OLE-Server</vt:lpstr>
      </vt:variant>
      <vt:variant>
        <vt:i4>1</vt:i4>
      </vt:variant>
      <vt:variant>
        <vt:lpstr>Folientitel</vt:lpstr>
      </vt:variant>
      <vt:variant>
        <vt:i4>16</vt:i4>
      </vt:variant>
    </vt:vector>
  </HeadingPairs>
  <TitlesOfParts>
    <vt:vector size="25" baseType="lpstr">
      <vt:lpstr>ABeeZee</vt:lpstr>
      <vt:lpstr>Arial</vt:lpstr>
      <vt:lpstr>Anfang und Abschluss</vt:lpstr>
      <vt:lpstr>Ende - Folien</vt:lpstr>
      <vt:lpstr>Normale Folien</vt:lpstr>
      <vt:lpstr>Trenner</vt:lpstr>
      <vt:lpstr>Hintergründe</vt:lpstr>
      <vt:lpstr>Elemente</vt:lpstr>
      <vt:lpstr>Dokument</vt:lpstr>
      <vt:lpstr>„Nach vorne und dann nach links“</vt:lpstr>
      <vt:lpstr>Was machen wir heute?</vt:lpstr>
      <vt:lpstr>Primel weiß nicht weiter!</vt:lpstr>
      <vt:lpstr>eindeutig</vt:lpstr>
      <vt:lpstr>Wie sage ich es / wie schreibe ich es?</vt:lpstr>
      <vt:lpstr>Wie weit drehen wir uns?</vt:lpstr>
      <vt:lpstr>Wir helfen Primel</vt:lpstr>
      <vt:lpstr>Wir helfen Primel</vt:lpstr>
      <vt:lpstr>die Anweisung / die Anweisungen</vt:lpstr>
      <vt:lpstr>Wir bewegen uns</vt:lpstr>
      <vt:lpstr>Wir bewegen uns</vt:lpstr>
      <vt:lpstr>Wir bewegen uns</vt:lpstr>
      <vt:lpstr>Was haben wir heute gelernt?</vt:lpstr>
      <vt:lpstr>Was haben wir heute gelernt?</vt:lpstr>
      <vt:lpstr>Was haben wir heute gelernt?</vt:lpstr>
      <vt:lpstr>PowerPoint-Präsentation</vt:lpstr>
    </vt:vector>
  </TitlesOfParts>
  <Manager>PRI3MAL.nrw</Manager>
  <Company>Universität Duisburg-Essen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P1 Foliensatz „Nach vorne und dann nach links“</dc:title>
  <dc:subject>Programmierung</dc:subject>
  <dc:creator>Felix Ziemann;Jan Strobl</dc:creator>
  <cp:keywords>PRI3MAL.nrw, UDE, DDI Informatik, Grundschule</cp:keywords>
  <dc:description>https://www.uni-due.de/pri3mal/</dc:description>
  <cp:lastModifiedBy>PRI3MAL.nrw</cp:lastModifiedBy>
  <cp:revision>32</cp:revision>
  <dcterms:created xsi:type="dcterms:W3CDTF">2026-07-29T07:47:18Z</dcterms:created>
  <dcterms:modified xsi:type="dcterms:W3CDTF">2026-10-30T13:51:26Z</dcterms:modified>
  <cp:category>Foliensatz</cp:category>
  <cp:contentStatus>0.9</cp:contentStatus>
</cp:coreProperties>
</file>