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6" r:id="rId2"/>
    <p:sldId id="286" r:id="rId3"/>
    <p:sldId id="278" r:id="rId4"/>
  </p:sldIdLst>
  <p:sldSz cx="9144000" cy="6858000" type="screen4x3"/>
  <p:notesSz cx="6797675" cy="9926638"/>
  <p:defaultTextStyle>
    <a:defPPr>
      <a:defRPr lang="de-DE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31">
          <p15:clr>
            <a:srgbClr val="A4A3A4"/>
          </p15:clr>
        </p15:guide>
        <p15:guide id="2" pos="5653">
          <p15:clr>
            <a:srgbClr val="A4A3A4"/>
          </p15:clr>
        </p15:guide>
        <p15:guide id="3" pos="1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21D313"/>
    <a:srgbClr val="DCF6E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2" d="100"/>
          <a:sy n="122" d="100"/>
        </p:scale>
        <p:origin x="1617" y="48"/>
      </p:cViewPr>
      <p:guideLst>
        <p:guide orient="horz" pos="3931"/>
        <p:guide pos="5653"/>
        <p:guide pos="1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90C888A1-7544-4C38-A718-4C50058436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8BE23CB-A8BC-41FE-A029-F9E8FCD4F11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-109" charset="0"/>
              </a:defRPr>
            </a:lvl1pPr>
          </a:lstStyle>
          <a:p>
            <a:pPr>
              <a:defRPr/>
            </a:pPr>
            <a:fld id="{2EA24F16-D2A2-4CF6-83D3-FF684D8AAB45}" type="datetime1">
              <a:rPr lang="de-DE"/>
              <a:pPr>
                <a:defRPr/>
              </a:pPr>
              <a:t>30.09.2021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2E0549-B9E2-4CE5-A5B8-CDCF1318160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CBEDEC-3F7D-4093-BDCC-426A8469FB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CB1803-9B25-4AED-952B-F70EB94B5EE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6AAE7BFD-0E61-4F63-8464-04D507DB21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483718-253A-48B3-92BF-12FA3C26892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-109" charset="0"/>
              </a:defRPr>
            </a:lvl1pPr>
          </a:lstStyle>
          <a:p>
            <a:pPr>
              <a:defRPr/>
            </a:pPr>
            <a:fld id="{1E22836C-AF5C-4DE6-BAA7-FA8F5BA75B79}" type="datetime1">
              <a:rPr lang="de-DE"/>
              <a:pPr>
                <a:defRPr/>
              </a:pPr>
              <a:t>30.09.2021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7F108053-CC88-43AD-9453-0D45134C7B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2FED49ED-09E8-44E5-8A9D-3065E08719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C7BDB0B-608E-42C9-B2EE-3E8EAAB668C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FFDA89D-0799-4C9F-B913-C713B80046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F16B078-D5B9-47D0-834D-B22083009F5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268845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Geneva" charset="-128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D4892562-F773-439D-9326-6AECE2DB5397}"/>
              </a:ext>
            </a:extLst>
          </p:cNvPr>
          <p:cNvSpPr/>
          <p:nvPr userDrawn="1"/>
        </p:nvSpPr>
        <p:spPr>
          <a:xfrm>
            <a:off x="179388" y="179388"/>
            <a:ext cx="8783637" cy="4117975"/>
          </a:xfrm>
          <a:prstGeom prst="rect">
            <a:avLst/>
          </a:prstGeom>
          <a:solidFill>
            <a:srgbClr val="EFE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1A82522-F0C5-4215-9971-9EA727CD8E2C}"/>
              </a:ext>
            </a:extLst>
          </p:cNvPr>
          <p:cNvSpPr/>
          <p:nvPr userDrawn="1"/>
        </p:nvSpPr>
        <p:spPr>
          <a:xfrm>
            <a:off x="179388" y="4478338"/>
            <a:ext cx="6556375" cy="2200275"/>
          </a:xfrm>
          <a:prstGeom prst="rect">
            <a:avLst/>
          </a:prstGeom>
          <a:noFill/>
          <a:ln w="9525" cmpd="sng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 dirty="0"/>
          </a:p>
        </p:txBody>
      </p:sp>
      <p:pic>
        <p:nvPicPr>
          <p:cNvPr id="7" name="Bild 9" descr="Logo+Claim_RGB.eps">
            <a:extLst>
              <a:ext uri="{FF2B5EF4-FFF2-40B4-BE49-F238E27FC236}">
                <a16:creationId xmlns:a16="http://schemas.microsoft.com/office/drawing/2014/main" id="{12C12FB0-0603-4169-AB65-554E94997F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850" y="1866900"/>
            <a:ext cx="36893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8007BB32-A73F-4B0C-875C-B7B42AA0FE74}"/>
              </a:ext>
            </a:extLst>
          </p:cNvPr>
          <p:cNvSpPr/>
          <p:nvPr userDrawn="1"/>
        </p:nvSpPr>
        <p:spPr>
          <a:xfrm>
            <a:off x="8539163" y="6527800"/>
            <a:ext cx="536575" cy="2603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sp>
        <p:nvSpPr>
          <p:cNvPr id="8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360000" y="4860000"/>
            <a:ext cx="5969000" cy="900000"/>
          </a:xfrm>
          <a:ln>
            <a:noFill/>
          </a:ln>
        </p:spPr>
        <p:txBody>
          <a:bodyPr lIns="0" tIns="0" bIns="0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500"/>
              </a:spcAft>
              <a:buClrTx/>
              <a:buSzTx/>
              <a:buFont typeface="Arial" charset="0"/>
              <a:buNone/>
              <a:tabLst/>
              <a:defRPr sz="3200" b="1" i="1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0" name="Textplatzhalter 14"/>
          <p:cNvSpPr>
            <a:spLocks noGrp="1"/>
          </p:cNvSpPr>
          <p:nvPr>
            <p:ph type="body" sz="quarter" idx="12"/>
          </p:nvPr>
        </p:nvSpPr>
        <p:spPr>
          <a:xfrm>
            <a:off x="360000" y="5940000"/>
            <a:ext cx="5969000" cy="360000"/>
          </a:xfrm>
          <a:ln>
            <a:noFill/>
          </a:ln>
        </p:spPr>
        <p:txBody>
          <a:bodyPr lIns="0" tIns="0" bIns="0"/>
          <a:lstStyle>
            <a:lvl1pPr>
              <a:defRPr sz="1800" b="0"/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0"/>
          </p:nvPr>
        </p:nvSpPr>
        <p:spPr>
          <a:xfrm>
            <a:off x="6881571" y="4479013"/>
            <a:ext cx="2048400" cy="2199600"/>
          </a:xfrm>
          <a:ln>
            <a:noFill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1272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7" descr="Bild2.jpg">
            <a:extLst>
              <a:ext uri="{FF2B5EF4-FFF2-40B4-BE49-F238E27FC236}">
                <a16:creationId xmlns:a16="http://schemas.microsoft.com/office/drawing/2014/main" id="{DFBC63C2-4A3B-4CD0-A1F4-F143C7C05B80}"/>
              </a:ext>
            </a:extLst>
          </p:cNvPr>
          <p:cNvPicPr preferRelativeResize="0"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79388"/>
            <a:ext cx="8785225" cy="649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Bild 8" descr="Logo+Claim_RGB.png">
            <a:extLst>
              <a:ext uri="{FF2B5EF4-FFF2-40B4-BE49-F238E27FC236}">
                <a16:creationId xmlns:a16="http://schemas.microsoft.com/office/drawing/2014/main" id="{1EE57DD5-07B6-4BD6-A5D3-9473525549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738" y="450850"/>
            <a:ext cx="2297112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platzhalter 12"/>
          <p:cNvSpPr>
            <a:spLocks noGrp="1"/>
          </p:cNvSpPr>
          <p:nvPr>
            <p:ph type="body" sz="quarter" idx="12"/>
          </p:nvPr>
        </p:nvSpPr>
        <p:spPr>
          <a:xfrm>
            <a:off x="360000" y="2520000"/>
            <a:ext cx="8637588" cy="2032000"/>
          </a:xfrm>
          <a:ln>
            <a:noFill/>
          </a:ln>
        </p:spPr>
        <p:txBody>
          <a:bodyPr/>
          <a:lstStyle>
            <a:lvl1pPr marL="0" indent="0">
              <a:defRPr sz="35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20995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CEEE5086-9756-4299-8D3C-DD2EC82511DA}"/>
              </a:ext>
            </a:extLst>
          </p:cNvPr>
          <p:cNvSpPr/>
          <p:nvPr userDrawn="1"/>
        </p:nvSpPr>
        <p:spPr>
          <a:xfrm>
            <a:off x="179388" y="179388"/>
            <a:ext cx="8783637" cy="900112"/>
          </a:xfrm>
          <a:prstGeom prst="rect">
            <a:avLst/>
          </a:prstGeom>
          <a:solidFill>
            <a:srgbClr val="EFE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pic>
        <p:nvPicPr>
          <p:cNvPr id="6" name="Bild 8" descr="Logo+Claim_RGB.eps">
            <a:extLst>
              <a:ext uri="{FF2B5EF4-FFF2-40B4-BE49-F238E27FC236}">
                <a16:creationId xmlns:a16="http://schemas.microsoft.com/office/drawing/2014/main" id="{4D7EBC17-EBAC-475C-9BC6-DF625E0C21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9650" y="336550"/>
            <a:ext cx="16065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96850" y="179388"/>
            <a:ext cx="6840538" cy="863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7239000" y="5791200"/>
            <a:ext cx="1735138" cy="881064"/>
          </a:xfrm>
          <a:ln>
            <a:noFill/>
          </a:ln>
        </p:spPr>
        <p:txBody>
          <a:bodyPr/>
          <a:lstStyle>
            <a:lvl1pPr>
              <a:defRPr sz="1200" b="0">
                <a:solidFill>
                  <a:srgbClr val="000000"/>
                </a:solidFill>
              </a:defRPr>
            </a:lvl1pPr>
          </a:lstStyle>
          <a:p>
            <a:pPr lvl="0"/>
            <a:r>
              <a:rPr lang="de-DE" noProof="0" dirty="0"/>
              <a:t>Bild durch Klicken auf Symbol hinzufügen</a:t>
            </a:r>
          </a:p>
        </p:txBody>
      </p:sp>
      <p:sp>
        <p:nvSpPr>
          <p:cNvPr id="8" name="Fußzeilenplatzhalter 4">
            <a:extLst>
              <a:ext uri="{FF2B5EF4-FFF2-40B4-BE49-F238E27FC236}">
                <a16:creationId xmlns:a16="http://schemas.microsoft.com/office/drawing/2014/main" id="{8544D068-532F-4D74-9494-D8627E224F9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DE"/>
              <a:t>Intermodale Distributionsnetze Modellierung von Distributionsnetzwerken</a:t>
            </a:r>
          </a:p>
        </p:txBody>
      </p:sp>
      <p:sp>
        <p:nvSpPr>
          <p:cNvPr id="9" name="Datumsplatzhalter 3">
            <a:extLst>
              <a:ext uri="{FF2B5EF4-FFF2-40B4-BE49-F238E27FC236}">
                <a16:creationId xmlns:a16="http://schemas.microsoft.com/office/drawing/2014/main" id="{4423552E-5B57-4327-B3BC-9820A9DD7F3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algn="ctr">
              <a:defRPr sz="1200" dirty="0">
                <a:solidFill>
                  <a:srgbClr val="004C93"/>
                </a:solidFill>
                <a:latin typeface="Calibri" pitchFamily="-109" charset="0"/>
              </a:defRPr>
            </a:lvl1pPr>
          </a:lstStyle>
          <a:p>
            <a:pPr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988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D1580723-7515-46B1-8507-5F9D1BDAFE1E}"/>
              </a:ext>
            </a:extLst>
          </p:cNvPr>
          <p:cNvSpPr/>
          <p:nvPr userDrawn="1"/>
        </p:nvSpPr>
        <p:spPr>
          <a:xfrm>
            <a:off x="179388" y="179388"/>
            <a:ext cx="8783637" cy="900112"/>
          </a:xfrm>
          <a:prstGeom prst="rect">
            <a:avLst/>
          </a:prstGeom>
          <a:solidFill>
            <a:srgbClr val="EFE4B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de-DE"/>
          </a:p>
        </p:txBody>
      </p:sp>
      <p:pic>
        <p:nvPicPr>
          <p:cNvPr id="5" name="Bild 8" descr="Logo+Claim_RGB.eps">
            <a:extLst>
              <a:ext uri="{FF2B5EF4-FFF2-40B4-BE49-F238E27FC236}">
                <a16:creationId xmlns:a16="http://schemas.microsoft.com/office/drawing/2014/main" id="{28646A94-1DDC-4741-AAB1-2B4A915D57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9650" y="336550"/>
            <a:ext cx="160655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196850" y="179388"/>
            <a:ext cx="6840538" cy="863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E67849CC-7781-4EB2-810F-783CD63DF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1200" dirty="0">
                <a:solidFill>
                  <a:srgbClr val="004C93"/>
                </a:solidFill>
                <a:latin typeface="Calibri" pitchFamily="-109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A8C1416D-FE95-4FF5-A135-EE5535F58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DE"/>
              <a:t>Intermodale Distributionsnetze Modellierung von Distributionsnetzwerken</a:t>
            </a:r>
          </a:p>
        </p:txBody>
      </p:sp>
    </p:spTree>
    <p:extLst>
      <p:ext uri="{BB962C8B-B14F-4D97-AF65-F5344CB8AC3E}">
        <p14:creationId xmlns:p14="http://schemas.microsoft.com/office/powerpoint/2010/main" val="107006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 8" descr="header_master.jpg">
            <a:extLst>
              <a:ext uri="{FF2B5EF4-FFF2-40B4-BE49-F238E27FC236}">
                <a16:creationId xmlns:a16="http://schemas.microsoft.com/office/drawing/2014/main" id="{9221D771-9B9E-476D-B77F-8B951928408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79388"/>
            <a:ext cx="878522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platzhalter 2">
            <a:extLst>
              <a:ext uri="{FF2B5EF4-FFF2-40B4-BE49-F238E27FC236}">
                <a16:creationId xmlns:a16="http://schemas.microsoft.com/office/drawing/2014/main" id="{340BC5E0-82A9-4E31-87DB-8AC54C4183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79388" y="1223963"/>
            <a:ext cx="8783637" cy="5040312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1"/>
            <a:r>
              <a:rPr lang="de-DE" altLang="de-DE"/>
              <a:t>Dritte Ebene</a:t>
            </a:r>
          </a:p>
          <a:p>
            <a:pPr lvl="2"/>
            <a:r>
              <a:rPr lang="de-DE" altLang="de-DE"/>
              <a:t>Vierte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F9B523-A790-4CE7-8BB0-02E7F63A6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95675" y="6481763"/>
            <a:ext cx="2133600" cy="3603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solidFill>
                  <a:srgbClr val="004C93"/>
                </a:solidFill>
                <a:latin typeface="Calibri" pitchFamily="-109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590ED35-16CD-401E-918E-AC1E7D960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2713" y="6481763"/>
            <a:ext cx="1423987" cy="363537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de-DE"/>
              <a:t>Intermodale Distributionsnetze Modellierung von Distributionsnetzwerken</a:t>
            </a:r>
          </a:p>
        </p:txBody>
      </p:sp>
      <p:sp>
        <p:nvSpPr>
          <p:cNvPr id="1030" name="Titelplatzhalter 1">
            <a:extLst>
              <a:ext uri="{FF2B5EF4-FFF2-40B4-BE49-F238E27FC236}">
                <a16:creationId xmlns:a16="http://schemas.microsoft.com/office/drawing/2014/main" id="{135FA1CE-61AD-4362-B813-8F3C044233A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9388" y="179388"/>
            <a:ext cx="68405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000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steht der Titel der Seite</a:t>
            </a:r>
          </a:p>
        </p:txBody>
      </p:sp>
      <p:pic>
        <p:nvPicPr>
          <p:cNvPr id="1031" name="Bild 11" descr="Logo+Claim_RGB.png">
            <a:extLst>
              <a:ext uri="{FF2B5EF4-FFF2-40B4-BE49-F238E27FC236}">
                <a16:creationId xmlns:a16="http://schemas.microsoft.com/office/drawing/2014/main" id="{8F2825A9-64C2-4A8F-A0CE-5805505A24D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2825" y="341313"/>
            <a:ext cx="16033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9719E6E0-B736-408A-B234-483DB91B9B64}"/>
              </a:ext>
            </a:extLst>
          </p:cNvPr>
          <p:cNvSpPr txBox="1">
            <a:spLocks/>
          </p:cNvSpPr>
          <p:nvPr userDrawn="1"/>
        </p:nvSpPr>
        <p:spPr>
          <a:xfrm>
            <a:off x="7735888" y="6481763"/>
            <a:ext cx="2133600" cy="360362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4C93"/>
                </a:solidFill>
                <a:latin typeface="Calibri" pitchFamily="-109" charset="0"/>
                <a:ea typeface="ヒラギノ角ゴ Pro W3" charset="-128"/>
                <a:cs typeface="+mn-cs"/>
              </a:defRPr>
            </a:lvl1pPr>
            <a:lvl2pPr marL="4572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2pPr>
            <a:lvl3pPr marL="9144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3pPr>
            <a:lvl4pPr marL="13716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4pPr>
            <a:lvl5pPr marL="1828800" algn="l" defTabSz="457200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  <a:cs typeface="+mn-cs"/>
              </a:defRPr>
            </a:lvl9pPr>
          </a:lstStyle>
          <a:p>
            <a:pPr eaLnBrk="1" hangingPunct="1">
              <a:defRPr/>
            </a:pPr>
            <a:fld id="{5BEB903C-56D9-4E7F-9A33-C9C42064E5FB}" type="slidenum">
              <a:rPr lang="de-DE" smtClean="0"/>
              <a:pPr eaLnBrk="1" hangingPunct="1"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chemeClr val="bg1"/>
          </a:solidFill>
          <a:latin typeface="Arial"/>
          <a:ea typeface="ヒラギノ角ゴ Pro W3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ヒラギノ角ゴ Pro W3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ヒラギノ角ゴ Pro W3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ヒラギノ角ゴ Pro W3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ヒラギノ角ゴ Pro W3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Font typeface="Arial" panose="020B0604020202020204" pitchFamily="34" charset="0"/>
        <a:buChar char="•"/>
        <a:defRPr sz="2800" b="1" kern="1200">
          <a:solidFill>
            <a:srgbClr val="004C93"/>
          </a:solidFill>
          <a:latin typeface="Arial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000000"/>
          </a:solidFill>
          <a:latin typeface="Arial"/>
          <a:ea typeface="ヒラギノ角ゴ Pro W3" charset="-128"/>
          <a:cs typeface="Arial"/>
        </a:defRPr>
      </a:lvl2pPr>
      <a:lvl3pPr marL="1143000" indent="-9652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Lucida Grande" charset="0"/>
        <a:buChar char="▪"/>
        <a:defRPr sz="1600" kern="1200">
          <a:solidFill>
            <a:schemeClr val="tx1"/>
          </a:solidFill>
          <a:latin typeface="Arial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platzhalter 5">
            <a:extLst>
              <a:ext uri="{FF2B5EF4-FFF2-40B4-BE49-F238E27FC236}">
                <a16:creationId xmlns:a16="http://schemas.microsoft.com/office/drawing/2014/main" id="{6706BDB5-F248-4CB6-A279-E627237A3D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2880" y="4678363"/>
            <a:ext cx="6556248" cy="588581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Titel der Vorlesung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6" name="Textplatzhalter 6">
            <a:extLst>
              <a:ext uri="{FF2B5EF4-FFF2-40B4-BE49-F238E27FC236}">
                <a16:creationId xmlns:a16="http://schemas.microsoft.com/office/drawing/2014/main" id="{15AAE311-D9BF-4C83-B0D4-63F25F4979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2880" y="5398293"/>
            <a:ext cx="6556248" cy="360363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Thema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platzhalter 6">
            <a:extLst>
              <a:ext uri="{FF2B5EF4-FFF2-40B4-BE49-F238E27FC236}">
                <a16:creationId xmlns:a16="http://schemas.microsoft.com/office/drawing/2014/main" id="{15AAE311-D9BF-4C83-B0D4-63F25F49796D}"/>
              </a:ext>
            </a:extLst>
          </p:cNvPr>
          <p:cNvSpPr txBox="1">
            <a:spLocks/>
          </p:cNvSpPr>
          <p:nvPr/>
        </p:nvSpPr>
        <p:spPr bwMode="auto">
          <a:xfrm>
            <a:off x="265176" y="6172485"/>
            <a:ext cx="647395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180000" bIns="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800" b="0" kern="1200">
                <a:solidFill>
                  <a:srgbClr val="004C93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rgbClr val="000000"/>
                </a:solidFill>
                <a:latin typeface="Arial"/>
                <a:ea typeface="ヒラギノ角ゴ Pro W3" charset="-128"/>
                <a:cs typeface="Arial"/>
              </a:defRPr>
            </a:lvl2pPr>
            <a:lvl3pPr marL="1143000" indent="-96520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Lucida Grande" charset="0"/>
              <a:buChar char="▪"/>
              <a:defRPr sz="1600" kern="12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ヒラギノ角ゴ Pro W3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ヒラギノ角ゴ Pro W3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de-DE" altLang="de-DE" sz="1200" dirty="0">
                <a:latin typeface="Arial" panose="020B0604020202020204" pitchFamily="34" charset="0"/>
                <a:cs typeface="Arial" panose="020B0604020202020204" pitchFamily="34" charset="0"/>
              </a:rPr>
              <a:t>Prof. Dr. –Ing. B. </a:t>
            </a:r>
            <a:r>
              <a:rPr lang="de-DE" altLang="de-DE" sz="1200" smtClean="0">
                <a:latin typeface="Arial" panose="020B0604020202020204" pitchFamily="34" charset="0"/>
                <a:cs typeface="Arial" panose="020B0604020202020204" pitchFamily="34" charset="0"/>
              </a:rPr>
              <a:t>Noche</a:t>
            </a:r>
            <a:endParaRPr lang="de-DE" altLang="de-DE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236788"/>
              </p:ext>
            </p:extLst>
          </p:nvPr>
        </p:nvGraphicFramePr>
        <p:xfrm>
          <a:off x="6821424" y="4483468"/>
          <a:ext cx="2148840" cy="21733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777">
                  <a:extLst>
                    <a:ext uri="{9D8B030D-6E8A-4147-A177-3AD203B41FA5}">
                      <a16:colId xmlns:a16="http://schemas.microsoft.com/office/drawing/2014/main" val="2758091413"/>
                    </a:ext>
                  </a:extLst>
                </a:gridCol>
                <a:gridCol w="1482063">
                  <a:extLst>
                    <a:ext uri="{9D8B030D-6E8A-4147-A177-3AD203B41FA5}">
                      <a16:colId xmlns:a16="http://schemas.microsoft.com/office/drawing/2014/main" val="242990467"/>
                    </a:ext>
                  </a:extLst>
                </a:gridCol>
              </a:tblGrid>
              <a:tr h="874981">
                <a:tc gridSpan="2">
                  <a:txBody>
                    <a:bodyPr/>
                    <a:lstStyle/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Fakultät für Ingenieurwissenschaften</a:t>
                      </a:r>
                    </a:p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Abteilung Maschinenbau</a:t>
                      </a:r>
                    </a:p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Transportsysteme und –</a:t>
                      </a:r>
                      <a:r>
                        <a:rPr kumimoji="0" lang="de-DE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logistik</a:t>
                      </a:r>
                      <a:endParaRPr kumimoji="0" lang="de-DE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ヒラギノ角ゴ Pro W3" charset="-128"/>
                        <a:cs typeface="+mn-cs"/>
                      </a:endParaRPr>
                    </a:p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Keetmanstraße</a:t>
                      </a: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 3-9</a:t>
                      </a:r>
                    </a:p>
                    <a:p>
                      <a:pPr marL="0" marR="0" lvl="0" indent="0" algn="r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47058 Duisburg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599097"/>
                  </a:ext>
                </a:extLst>
              </a:tr>
              <a:tr h="521143">
                <a:tc>
                  <a:txBody>
                    <a:bodyPr/>
                    <a:lstStyle/>
                    <a:p>
                      <a:r>
                        <a:rPr lang="de-DE" sz="9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Telefon:</a:t>
                      </a:r>
                    </a:p>
                    <a:p>
                      <a:endParaRPr lang="de-DE" sz="9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de-DE" sz="900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Telefax: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0203 379-7049 (</a:t>
                      </a:r>
                      <a:r>
                        <a:rPr kumimoji="0" lang="de-DE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Noche</a:t>
                      </a: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0203 379-7047 (</a:t>
                      </a:r>
                      <a:r>
                        <a:rPr kumimoji="0" lang="de-DE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Goudz</a:t>
                      </a: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ヒラギノ角ゴ Pro W3" charset="-128"/>
                          <a:cs typeface="+mn-cs"/>
                        </a:rPr>
                        <a:t>0203 379 – 3048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2322614"/>
                  </a:ext>
                </a:extLst>
              </a:tr>
              <a:tr h="447895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E-Mail:</a:t>
                      </a:r>
                    </a:p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bernd.noche@uni-due.de</a:t>
                      </a:r>
                    </a:p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alexander.goudz@uni-due.de</a:t>
                      </a: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de-DE" sz="900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23991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506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itel 4">
            <a:extLst>
              <a:ext uri="{FF2B5EF4-FFF2-40B4-BE49-F238E27FC236}">
                <a16:creationId xmlns:a16="http://schemas.microsoft.com/office/drawing/2014/main" id="{0E75978A-4E2C-4CAB-A660-6ADC47294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Überschrift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112711" y="6481763"/>
            <a:ext cx="2451380" cy="363537"/>
          </a:xfrm>
        </p:spPr>
        <p:txBody>
          <a:bodyPr/>
          <a:lstStyle/>
          <a:p>
            <a:pPr>
              <a:defRPr/>
            </a:pPr>
            <a:r>
              <a:rPr lang="de-DE" sz="1000" dirty="0" smtClean="0"/>
              <a:t>Titel Vorlesung</a:t>
            </a:r>
          </a:p>
          <a:p>
            <a:pPr>
              <a:defRPr/>
            </a:pPr>
            <a:r>
              <a:rPr lang="de-DE" sz="1000" dirty="0" smtClean="0"/>
              <a:t>Thema</a:t>
            </a:r>
            <a:endParaRPr lang="de-DE" sz="1000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283E4E5-DFEA-4A9F-9A69-71013D81399C}"/>
              </a:ext>
            </a:extLst>
          </p:cNvPr>
          <p:cNvSpPr txBox="1"/>
          <p:nvPr/>
        </p:nvSpPr>
        <p:spPr>
          <a:xfrm>
            <a:off x="196849" y="1180512"/>
            <a:ext cx="8720907" cy="95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de-DE" dirty="0"/>
          </a:p>
          <a:p>
            <a:pPr algn="just">
              <a:lnSpc>
                <a:spcPct val="160000"/>
              </a:lnSpc>
              <a:buClr>
                <a:srgbClr val="002060"/>
              </a:buClr>
            </a:pPr>
            <a:r>
              <a:rPr lang="de-DE" dirty="0" smtClean="0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04498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itel 4">
            <a:extLst>
              <a:ext uri="{FF2B5EF4-FFF2-40B4-BE49-F238E27FC236}">
                <a16:creationId xmlns:a16="http://schemas.microsoft.com/office/drawing/2014/main" id="{0E75978A-4E2C-4CAB-A660-6ADC47294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Überschrift</a:t>
            </a:r>
            <a:endParaRPr lang="de-DE" alt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112711" y="6481763"/>
            <a:ext cx="2451380" cy="363537"/>
          </a:xfrm>
        </p:spPr>
        <p:txBody>
          <a:bodyPr/>
          <a:lstStyle/>
          <a:p>
            <a:pPr>
              <a:defRPr/>
            </a:pPr>
            <a:r>
              <a:rPr lang="de-DE" sz="1000" dirty="0"/>
              <a:t>Titel Vorlesung</a:t>
            </a:r>
          </a:p>
          <a:p>
            <a:pPr>
              <a:defRPr/>
            </a:pPr>
            <a:r>
              <a:rPr lang="de-DE" sz="1000" dirty="0"/>
              <a:t>Thema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EA994555-7F15-412A-84CA-4907779959C7}"/>
              </a:ext>
            </a:extLst>
          </p:cNvPr>
          <p:cNvSpPr txBox="1"/>
          <p:nvPr/>
        </p:nvSpPr>
        <p:spPr>
          <a:xfrm>
            <a:off x="2564091" y="6481763"/>
            <a:ext cx="59954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00" dirty="0"/>
              <a:t>Quelle</a:t>
            </a:r>
            <a:r>
              <a:rPr lang="de-DE" sz="1000" dirty="0" smtClean="0"/>
              <a:t>:</a:t>
            </a:r>
            <a:endParaRPr lang="de-DE" sz="1000" dirty="0"/>
          </a:p>
        </p:txBody>
      </p:sp>
      <p:sp>
        <p:nvSpPr>
          <p:cNvPr id="3" name="Textfeld 2"/>
          <p:cNvSpPr txBox="1"/>
          <p:nvPr/>
        </p:nvSpPr>
        <p:spPr>
          <a:xfrm>
            <a:off x="554736" y="2889504"/>
            <a:ext cx="7711440" cy="230832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Bilder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6100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UDE">
      <a:dk1>
        <a:sysClr val="windowText" lastClr="000000"/>
      </a:dk1>
      <a:lt1>
        <a:sysClr val="window" lastClr="FFFFFF"/>
      </a:lt1>
      <a:dk2>
        <a:srgbClr val="004C93"/>
      </a:dk2>
      <a:lt2>
        <a:srgbClr val="EFE4BF"/>
      </a:lt2>
      <a:accent1>
        <a:srgbClr val="DFE4F2"/>
      </a:accent1>
      <a:accent2>
        <a:srgbClr val="3B5988"/>
      </a:accent2>
      <a:accent3>
        <a:srgbClr val="4F75B1"/>
      </a:accent3>
      <a:accent4>
        <a:srgbClr val="758FC3"/>
      </a:accent4>
      <a:accent5>
        <a:srgbClr val="A1B0D2"/>
      </a:accent5>
      <a:accent6>
        <a:srgbClr val="C1CADF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Bildschirmpräsentation (4:3)</PresentationFormat>
  <Paragraphs>109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Geneva</vt:lpstr>
      <vt:lpstr>Lucida Grande</vt:lpstr>
      <vt:lpstr>ヒラギノ角ゴ Pro W3</vt:lpstr>
      <vt:lpstr>Office-Design</vt:lpstr>
      <vt:lpstr>PowerPoint-Präsentation</vt:lpstr>
      <vt:lpstr>Überschrift</vt:lpstr>
      <vt:lpstr>Überschrift</vt:lpstr>
    </vt:vector>
  </TitlesOfParts>
  <Company>move:elevator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Markus Lacum</dc:creator>
  <cp:lastModifiedBy>tul018</cp:lastModifiedBy>
  <cp:revision>508</cp:revision>
  <cp:lastPrinted>2020-05-12T06:10:09Z</cp:lastPrinted>
  <dcterms:created xsi:type="dcterms:W3CDTF">2012-08-16T13:21:37Z</dcterms:created>
  <dcterms:modified xsi:type="dcterms:W3CDTF">2021-09-30T08:51:05Z</dcterms:modified>
</cp:coreProperties>
</file>