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7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5597"/>
    <a:srgbClr val="4472C4"/>
    <a:srgbClr val="23A4DD"/>
    <a:srgbClr val="FFFFFF"/>
    <a:srgbClr val="29A7E3"/>
    <a:srgbClr val="24A4DC"/>
    <a:srgbClr val="94D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37DC623C-9902-4772-B6CE-0824F95B16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579"/>
          <a:stretch/>
        </p:blipFill>
        <p:spPr>
          <a:xfrm>
            <a:off x="-1" y="0"/>
            <a:ext cx="7559675" cy="1426604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3224F3D1-0CE4-4841-96FC-C834ABCDDF3B}"/>
              </a:ext>
            </a:extLst>
          </p:cNvPr>
          <p:cNvSpPr/>
          <p:nvPr userDrawn="1"/>
        </p:nvSpPr>
        <p:spPr>
          <a:xfrm>
            <a:off x="119270" y="713302"/>
            <a:ext cx="4028660" cy="386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04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CA3A9-1415-4E25-B19D-1BD51B81BE03}" type="datetimeFigureOut">
              <a:rPr lang="de-DE" smtClean="0"/>
              <a:t>30.10.2020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B852E-F370-46FC-A5E3-AD18EA8CE6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279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C8197B48-CE93-4F07-854E-3F7C635197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60" t="10128" r="35715" b="10083"/>
          <a:stretch/>
        </p:blipFill>
        <p:spPr>
          <a:xfrm>
            <a:off x="2403695" y="6318688"/>
            <a:ext cx="1022680" cy="1882361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CA8CB84D-D8D3-4573-9E5B-833F5F0430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60" t="10128" r="35715" b="10083"/>
          <a:stretch/>
        </p:blipFill>
        <p:spPr>
          <a:xfrm>
            <a:off x="4282493" y="6234101"/>
            <a:ext cx="1022680" cy="1882361"/>
          </a:xfrm>
          <a:prstGeom prst="rect">
            <a:avLst/>
          </a:prstGeom>
        </p:spPr>
      </p:pic>
      <p:sp>
        <p:nvSpPr>
          <p:cNvPr id="16" name="Pfeil: nach rechts 15">
            <a:extLst>
              <a:ext uri="{FF2B5EF4-FFF2-40B4-BE49-F238E27FC236}">
                <a16:creationId xmlns:a16="http://schemas.microsoft.com/office/drawing/2014/main" id="{1EA46C4E-3133-408E-A299-B8DCF363FBDB}"/>
              </a:ext>
            </a:extLst>
          </p:cNvPr>
          <p:cNvSpPr/>
          <p:nvPr/>
        </p:nvSpPr>
        <p:spPr>
          <a:xfrm>
            <a:off x="3476674" y="6963440"/>
            <a:ext cx="838180" cy="3374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F8146FD-7114-469D-A00B-047B48F33699}"/>
              </a:ext>
            </a:extLst>
          </p:cNvPr>
          <p:cNvSpPr txBox="1"/>
          <p:nvPr/>
        </p:nvSpPr>
        <p:spPr>
          <a:xfrm>
            <a:off x="3463583" y="6671961"/>
            <a:ext cx="805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25597"/>
                </a:solidFill>
              </a:rPr>
              <a:t>1,5 m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2B9E6800-88D4-4A94-AAF4-1F9C7454E10D}"/>
              </a:ext>
            </a:extLst>
          </p:cNvPr>
          <p:cNvGrpSpPr/>
          <p:nvPr/>
        </p:nvGrpSpPr>
        <p:grpSpPr>
          <a:xfrm rot="2057780">
            <a:off x="617885" y="2705829"/>
            <a:ext cx="6323903" cy="2413403"/>
            <a:chOff x="409983" y="3361392"/>
            <a:chExt cx="6323903" cy="2413403"/>
          </a:xfrm>
        </p:grpSpPr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C6FB8691-9EDB-4A0D-B55A-4A3CDFAD9D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749" b="28276"/>
            <a:stretch/>
          </p:blipFill>
          <p:spPr>
            <a:xfrm rot="19531021">
              <a:off x="409983" y="3361392"/>
              <a:ext cx="6323903" cy="2413403"/>
            </a:xfrm>
            <a:prstGeom prst="rect">
              <a:avLst/>
            </a:prstGeom>
          </p:spPr>
        </p:pic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5A5A2F01-9C6A-47CD-A55C-B7C5CB4FEEE3}"/>
                </a:ext>
              </a:extLst>
            </p:cNvPr>
            <p:cNvSpPr/>
            <p:nvPr/>
          </p:nvSpPr>
          <p:spPr>
            <a:xfrm rot="19594900">
              <a:off x="1127240" y="4531640"/>
              <a:ext cx="4083009" cy="49994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8CD32E73-5CE8-4607-86C5-C60831478D53}"/>
                </a:ext>
              </a:extLst>
            </p:cNvPr>
            <p:cNvSpPr txBox="1"/>
            <p:nvPr/>
          </p:nvSpPr>
          <p:spPr>
            <a:xfrm rot="19550126">
              <a:off x="1097873" y="4419619"/>
              <a:ext cx="42887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>
                  <a:solidFill>
                    <a:srgbClr val="025597"/>
                  </a:solidFill>
                </a:rPr>
                <a:t>Einbahnstraße/ </a:t>
              </a:r>
              <a:r>
                <a:rPr lang="de-DE" sz="3200" dirty="0" err="1">
                  <a:solidFill>
                    <a:srgbClr val="025597"/>
                  </a:solidFill>
                </a:rPr>
                <a:t>One</a:t>
              </a:r>
              <a:r>
                <a:rPr lang="de-DE" sz="3200" dirty="0">
                  <a:solidFill>
                    <a:srgbClr val="025597"/>
                  </a:solidFill>
                </a:rPr>
                <a:t> </a:t>
              </a:r>
              <a:r>
                <a:rPr lang="de-DE" sz="3200" dirty="0" err="1">
                  <a:solidFill>
                    <a:srgbClr val="025597"/>
                  </a:solidFill>
                </a:rPr>
                <a:t>way</a:t>
              </a:r>
              <a:endParaRPr lang="de-DE" sz="3200" dirty="0">
                <a:solidFill>
                  <a:srgbClr val="02559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0147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</Words>
  <Application>Microsoft Office PowerPoint</Application>
  <PresentationFormat>Benutzerdefiniert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Töws, Olga</dc:creator>
  <cp:lastModifiedBy>Töws, Olga</cp:lastModifiedBy>
  <cp:revision>40</cp:revision>
  <dcterms:created xsi:type="dcterms:W3CDTF">2020-06-26T05:12:02Z</dcterms:created>
  <dcterms:modified xsi:type="dcterms:W3CDTF">2020-10-30T06:12:47Z</dcterms:modified>
</cp:coreProperties>
</file>