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64" r:id="rId2"/>
    <p:sldId id="267" r:id="rId3"/>
    <p:sldId id="268" r:id="rId4"/>
    <p:sldId id="269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lge, Carmela" initials="CW" lastIdx="2" clrIdx="0">
    <p:extLst>
      <p:ext uri="{19B8F6BF-5375-455C-9EA6-DF929625EA0E}">
        <p15:presenceInfo xmlns:p15="http://schemas.microsoft.com/office/powerpoint/2012/main" userId="Welge, Carm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49E"/>
    <a:srgbClr val="23A4DD"/>
    <a:srgbClr val="025597"/>
    <a:srgbClr val="025599"/>
    <a:srgbClr val="02559A"/>
    <a:srgbClr val="095297"/>
    <a:srgbClr val="24A4DC"/>
    <a:srgbClr val="2F528F"/>
    <a:srgbClr val="94D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37DC623C-9902-4772-B6CE-0824F95B16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79"/>
          <a:stretch/>
        </p:blipFill>
        <p:spPr>
          <a:xfrm>
            <a:off x="-1" y="0"/>
            <a:ext cx="7559675" cy="1426604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3224F3D1-0CE4-4841-96FC-C834ABCDDF3B}"/>
              </a:ext>
            </a:extLst>
          </p:cNvPr>
          <p:cNvSpPr/>
          <p:nvPr userDrawn="1"/>
        </p:nvSpPr>
        <p:spPr>
          <a:xfrm>
            <a:off x="119270" y="713302"/>
            <a:ext cx="4028660" cy="386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04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CA3A9-1415-4E25-B19D-1BD51B81BE03}" type="datetimeFigureOut">
              <a:rPr lang="de-DE" smtClean="0"/>
              <a:t>29.07.2020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B852E-F370-46FC-A5E3-AD18EA8CE6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79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C389F010-4E7D-4D5B-9EF0-14E9D5B06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669" y="7483067"/>
            <a:ext cx="3510792" cy="2340528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D140D71-8808-4715-ABF5-29232D423E41}"/>
              </a:ext>
            </a:extLst>
          </p:cNvPr>
          <p:cNvSpPr txBox="1"/>
          <p:nvPr/>
        </p:nvSpPr>
        <p:spPr>
          <a:xfrm>
            <a:off x="2054669" y="2038482"/>
            <a:ext cx="37139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i="1" spc="70" dirty="0">
                <a:solidFill>
                  <a:srgbClr val="00498F"/>
                </a:solidFill>
                <a:cs typeface="Arial" panose="020B0604020202020204" pitchFamily="34" charset="0"/>
              </a:rPr>
              <a:t> </a:t>
            </a:r>
            <a:r>
              <a:rPr lang="de-DE" sz="4800" i="1" spc="70" dirty="0">
                <a:solidFill>
                  <a:srgbClr val="02549E"/>
                </a:solidFill>
                <a:cs typeface="Arial" panose="020B0604020202020204" pitchFamily="34" charset="0"/>
              </a:rPr>
              <a:t>Bitte klingeln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4AF02A8-36FF-4650-AC41-9C419901AFBA}"/>
              </a:ext>
            </a:extLst>
          </p:cNvPr>
          <p:cNvSpPr txBox="1"/>
          <p:nvPr/>
        </p:nvSpPr>
        <p:spPr>
          <a:xfrm>
            <a:off x="1538886" y="2869479"/>
            <a:ext cx="47471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Please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ring </a:t>
            </a:r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the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bell </a:t>
            </a:r>
          </a:p>
        </p:txBody>
      </p:sp>
      <p:sp>
        <p:nvSpPr>
          <p:cNvPr id="7" name="Pfeil: nach unten 6">
            <a:extLst>
              <a:ext uri="{FF2B5EF4-FFF2-40B4-BE49-F238E27FC236}">
                <a16:creationId xmlns:a16="http://schemas.microsoft.com/office/drawing/2014/main" id="{CA924129-B52B-4C76-900F-16074B8AC6E9}"/>
              </a:ext>
            </a:extLst>
          </p:cNvPr>
          <p:cNvSpPr/>
          <p:nvPr/>
        </p:nvSpPr>
        <p:spPr>
          <a:xfrm>
            <a:off x="2820978" y="4144153"/>
            <a:ext cx="2181345" cy="3238378"/>
          </a:xfrm>
          <a:prstGeom prst="downArrow">
            <a:avLst/>
          </a:prstGeom>
          <a:solidFill>
            <a:srgbClr val="02549E"/>
          </a:solidFill>
          <a:ln>
            <a:solidFill>
              <a:srgbClr val="02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71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171AE20-C511-4297-9DEB-FB3871DD3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73" y="5432608"/>
            <a:ext cx="3510792" cy="2340528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D140D71-8808-4715-ABF5-29232D423E41}"/>
              </a:ext>
            </a:extLst>
          </p:cNvPr>
          <p:cNvSpPr txBox="1"/>
          <p:nvPr/>
        </p:nvSpPr>
        <p:spPr>
          <a:xfrm>
            <a:off x="2054669" y="2038482"/>
            <a:ext cx="37139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i="1" spc="70" dirty="0">
                <a:solidFill>
                  <a:srgbClr val="00498F"/>
                </a:solidFill>
                <a:cs typeface="Arial" panose="020B0604020202020204" pitchFamily="34" charset="0"/>
              </a:rPr>
              <a:t> </a:t>
            </a:r>
            <a:r>
              <a:rPr lang="de-DE" sz="4800" i="1" spc="70" dirty="0">
                <a:solidFill>
                  <a:srgbClr val="02549E"/>
                </a:solidFill>
                <a:cs typeface="Arial" panose="020B0604020202020204" pitchFamily="34" charset="0"/>
              </a:rPr>
              <a:t>Bitte klingeln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4AF02A8-36FF-4650-AC41-9C419901AFBA}"/>
              </a:ext>
            </a:extLst>
          </p:cNvPr>
          <p:cNvSpPr txBox="1"/>
          <p:nvPr/>
        </p:nvSpPr>
        <p:spPr>
          <a:xfrm>
            <a:off x="1538886" y="2869479"/>
            <a:ext cx="47471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Please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ring </a:t>
            </a:r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the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bell </a:t>
            </a:r>
          </a:p>
        </p:txBody>
      </p:sp>
      <p:sp>
        <p:nvSpPr>
          <p:cNvPr id="5" name="Pfeil: nach unten 4">
            <a:extLst>
              <a:ext uri="{FF2B5EF4-FFF2-40B4-BE49-F238E27FC236}">
                <a16:creationId xmlns:a16="http://schemas.microsoft.com/office/drawing/2014/main" id="{127F43FA-01A3-417B-8FCB-316E96A59D7D}"/>
              </a:ext>
            </a:extLst>
          </p:cNvPr>
          <p:cNvSpPr/>
          <p:nvPr/>
        </p:nvSpPr>
        <p:spPr>
          <a:xfrm rot="5400000">
            <a:off x="4448955" y="5087184"/>
            <a:ext cx="2181345" cy="3238378"/>
          </a:xfrm>
          <a:prstGeom prst="downArrow">
            <a:avLst/>
          </a:prstGeom>
          <a:solidFill>
            <a:srgbClr val="02549E"/>
          </a:solidFill>
          <a:ln>
            <a:solidFill>
              <a:srgbClr val="02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793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D140D71-8808-4715-ABF5-29232D423E41}"/>
              </a:ext>
            </a:extLst>
          </p:cNvPr>
          <p:cNvSpPr txBox="1"/>
          <p:nvPr/>
        </p:nvSpPr>
        <p:spPr>
          <a:xfrm>
            <a:off x="2054669" y="2038482"/>
            <a:ext cx="37139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i="1" spc="70" dirty="0">
                <a:solidFill>
                  <a:srgbClr val="00498F"/>
                </a:solidFill>
                <a:cs typeface="Arial" panose="020B0604020202020204" pitchFamily="34" charset="0"/>
              </a:rPr>
              <a:t> </a:t>
            </a:r>
            <a:r>
              <a:rPr lang="de-DE" sz="4800" i="1" spc="70" dirty="0">
                <a:solidFill>
                  <a:srgbClr val="02549E"/>
                </a:solidFill>
                <a:cs typeface="Arial" panose="020B0604020202020204" pitchFamily="34" charset="0"/>
              </a:rPr>
              <a:t>Bitte klingeln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4AF02A8-36FF-4650-AC41-9C419901AFBA}"/>
              </a:ext>
            </a:extLst>
          </p:cNvPr>
          <p:cNvSpPr txBox="1"/>
          <p:nvPr/>
        </p:nvSpPr>
        <p:spPr>
          <a:xfrm>
            <a:off x="1538886" y="2869479"/>
            <a:ext cx="47471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Please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ring </a:t>
            </a:r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the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bell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3833F4C-DF87-4D61-830A-ECC152098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299" y="5023535"/>
            <a:ext cx="3510792" cy="2340528"/>
          </a:xfrm>
          <a:prstGeom prst="rect">
            <a:avLst/>
          </a:prstGeom>
        </p:spPr>
      </p:pic>
      <p:sp>
        <p:nvSpPr>
          <p:cNvPr id="7" name="Pfeil: nach unten 6">
            <a:extLst>
              <a:ext uri="{FF2B5EF4-FFF2-40B4-BE49-F238E27FC236}">
                <a16:creationId xmlns:a16="http://schemas.microsoft.com/office/drawing/2014/main" id="{97ACBA4D-D866-4AD4-B4CD-6E1EBE24A8E6}"/>
              </a:ext>
            </a:extLst>
          </p:cNvPr>
          <p:cNvSpPr/>
          <p:nvPr/>
        </p:nvSpPr>
        <p:spPr>
          <a:xfrm rot="16200000">
            <a:off x="963997" y="4654200"/>
            <a:ext cx="2181345" cy="3238378"/>
          </a:xfrm>
          <a:prstGeom prst="downArrow">
            <a:avLst/>
          </a:prstGeom>
          <a:solidFill>
            <a:srgbClr val="02549E"/>
          </a:solidFill>
          <a:ln>
            <a:solidFill>
              <a:srgbClr val="02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413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D140D71-8808-4715-ABF5-29232D423E41}"/>
              </a:ext>
            </a:extLst>
          </p:cNvPr>
          <p:cNvSpPr txBox="1"/>
          <p:nvPr/>
        </p:nvSpPr>
        <p:spPr>
          <a:xfrm>
            <a:off x="2054669" y="8452161"/>
            <a:ext cx="37139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i="1" spc="70" dirty="0">
                <a:solidFill>
                  <a:srgbClr val="00498F"/>
                </a:solidFill>
                <a:cs typeface="Arial" panose="020B0604020202020204" pitchFamily="34" charset="0"/>
              </a:rPr>
              <a:t> </a:t>
            </a:r>
            <a:r>
              <a:rPr lang="de-DE" sz="4800" i="1" spc="70" dirty="0">
                <a:solidFill>
                  <a:srgbClr val="02549E"/>
                </a:solidFill>
                <a:cs typeface="Arial" panose="020B0604020202020204" pitchFamily="34" charset="0"/>
              </a:rPr>
              <a:t>Bitte klingeln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4AF02A8-36FF-4650-AC41-9C419901AFBA}"/>
              </a:ext>
            </a:extLst>
          </p:cNvPr>
          <p:cNvSpPr txBox="1"/>
          <p:nvPr/>
        </p:nvSpPr>
        <p:spPr>
          <a:xfrm>
            <a:off x="1538886" y="9283158"/>
            <a:ext cx="47471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Please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ring </a:t>
            </a:r>
            <a:r>
              <a:rPr lang="de-DE" sz="4400" i="1" spc="40" dirty="0" err="1">
                <a:solidFill>
                  <a:srgbClr val="02549E"/>
                </a:solidFill>
                <a:cs typeface="Arial" panose="020B0604020202020204" pitchFamily="34" charset="0"/>
              </a:rPr>
              <a:t>the</a:t>
            </a:r>
            <a:r>
              <a:rPr lang="de-DE" sz="4400" i="1" spc="40" dirty="0">
                <a:solidFill>
                  <a:srgbClr val="02549E"/>
                </a:solidFill>
                <a:cs typeface="Arial" panose="020B0604020202020204" pitchFamily="34" charset="0"/>
              </a:rPr>
              <a:t> bell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CF56EE0-90F9-4DF2-9B2E-C695ED54D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669" y="1843229"/>
            <a:ext cx="3510792" cy="2340528"/>
          </a:xfrm>
          <a:prstGeom prst="rect">
            <a:avLst/>
          </a:prstGeom>
        </p:spPr>
      </p:pic>
      <p:sp>
        <p:nvSpPr>
          <p:cNvPr id="7" name="Pfeil: nach unten 6">
            <a:extLst>
              <a:ext uri="{FF2B5EF4-FFF2-40B4-BE49-F238E27FC236}">
                <a16:creationId xmlns:a16="http://schemas.microsoft.com/office/drawing/2014/main" id="{69664BA3-6472-4612-9CB0-AE7B594AFCD0}"/>
              </a:ext>
            </a:extLst>
          </p:cNvPr>
          <p:cNvSpPr/>
          <p:nvPr/>
        </p:nvSpPr>
        <p:spPr>
          <a:xfrm rot="10800000">
            <a:off x="2820978" y="4349288"/>
            <a:ext cx="2181345" cy="3238378"/>
          </a:xfrm>
          <a:prstGeom prst="downArrow">
            <a:avLst/>
          </a:prstGeom>
          <a:solidFill>
            <a:srgbClr val="02549E"/>
          </a:solidFill>
          <a:ln>
            <a:solidFill>
              <a:srgbClr val="02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732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Office PowerPoint</Application>
  <PresentationFormat>Benutzerdefiniert</PresentationFormat>
  <Paragraphs>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Töws, Olga</dc:creator>
  <cp:lastModifiedBy>Olga Töws</cp:lastModifiedBy>
  <cp:revision>57</cp:revision>
  <dcterms:created xsi:type="dcterms:W3CDTF">2020-06-26T05:12:02Z</dcterms:created>
  <dcterms:modified xsi:type="dcterms:W3CDTF">2020-07-29T11:43:39Z</dcterms:modified>
</cp:coreProperties>
</file>