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63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lge, Carmela" initials="CW" lastIdx="2" clrIdx="0">
    <p:extLst>
      <p:ext uri="{19B8F6BF-5375-455C-9EA6-DF929625EA0E}">
        <p15:presenceInfo xmlns:p15="http://schemas.microsoft.com/office/powerpoint/2012/main" userId="Welge, Carmel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49E"/>
    <a:srgbClr val="23A4DD"/>
    <a:srgbClr val="025597"/>
    <a:srgbClr val="025599"/>
    <a:srgbClr val="02559A"/>
    <a:srgbClr val="095297"/>
    <a:srgbClr val="24A4DC"/>
    <a:srgbClr val="2F528F"/>
    <a:srgbClr val="94D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8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37DC623C-9902-4772-B6CE-0824F95B160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79"/>
          <a:stretch/>
        </p:blipFill>
        <p:spPr>
          <a:xfrm>
            <a:off x="-1" y="0"/>
            <a:ext cx="7559675" cy="1426604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3224F3D1-0CE4-4841-96FC-C834ABCDDF3B}"/>
              </a:ext>
            </a:extLst>
          </p:cNvPr>
          <p:cNvSpPr/>
          <p:nvPr userDrawn="1"/>
        </p:nvSpPr>
        <p:spPr>
          <a:xfrm>
            <a:off x="119270" y="713302"/>
            <a:ext cx="4028660" cy="386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04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CA3A9-1415-4E25-B19D-1BD51B81BE03}" type="datetimeFigureOut">
              <a:rPr lang="de-DE" smtClean="0"/>
              <a:t>29.07.2020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B852E-F370-46FC-A5E3-AD18EA8CE60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79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2B9D6E6C-DC5D-46C1-87C5-DD216203CB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0" t="10128" r="35715" b="10083"/>
          <a:stretch/>
        </p:blipFill>
        <p:spPr>
          <a:xfrm>
            <a:off x="2283242" y="7818235"/>
            <a:ext cx="1022680" cy="188236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9391A98-6D3A-4C8B-B357-C9029442D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0" t="10128" r="35715" b="10083"/>
          <a:stretch/>
        </p:blipFill>
        <p:spPr>
          <a:xfrm>
            <a:off x="4166566" y="7818235"/>
            <a:ext cx="1022680" cy="1882361"/>
          </a:xfrm>
          <a:prstGeom prst="rect">
            <a:avLst/>
          </a:prstGeom>
        </p:spPr>
      </p:pic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4CED7AC8-5712-4192-8804-72FE0D869270}"/>
              </a:ext>
            </a:extLst>
          </p:cNvPr>
          <p:cNvSpPr/>
          <p:nvPr/>
        </p:nvSpPr>
        <p:spPr>
          <a:xfrm>
            <a:off x="3360747" y="8547574"/>
            <a:ext cx="838180" cy="337430"/>
          </a:xfrm>
          <a:prstGeom prst="rightArrow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7DC369D-7A7E-4961-816D-9D5E5681B4A4}"/>
              </a:ext>
            </a:extLst>
          </p:cNvPr>
          <p:cNvSpPr txBox="1"/>
          <p:nvPr/>
        </p:nvSpPr>
        <p:spPr>
          <a:xfrm>
            <a:off x="3281858" y="8256429"/>
            <a:ext cx="805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>
                <a:solidFill>
                  <a:srgbClr val="02549E"/>
                </a:solidFill>
              </a:rPr>
              <a:t>1,5 m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8443470-2A77-4A5A-9B11-820BFCCCD987}"/>
              </a:ext>
            </a:extLst>
          </p:cNvPr>
          <p:cNvSpPr/>
          <p:nvPr/>
        </p:nvSpPr>
        <p:spPr>
          <a:xfrm>
            <a:off x="1617015" y="2435384"/>
            <a:ext cx="4597400" cy="4413250"/>
          </a:xfrm>
          <a:prstGeom prst="ellipse">
            <a:avLst/>
          </a:prstGeom>
          <a:solidFill>
            <a:srgbClr val="02549E"/>
          </a:solidFill>
          <a:ln>
            <a:solidFill>
              <a:srgbClr val="0254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85908C1B-C3EA-4D9C-ADD8-B88786A04706}"/>
              </a:ext>
            </a:extLst>
          </p:cNvPr>
          <p:cNvSpPr/>
          <p:nvPr/>
        </p:nvSpPr>
        <p:spPr>
          <a:xfrm>
            <a:off x="1467790" y="2270283"/>
            <a:ext cx="4895850" cy="4732359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Pfeil: nach unten 5">
            <a:extLst>
              <a:ext uri="{FF2B5EF4-FFF2-40B4-BE49-F238E27FC236}">
                <a16:creationId xmlns:a16="http://schemas.microsoft.com/office/drawing/2014/main" id="{FC94D9D3-F530-436D-800D-E4A267A7A187}"/>
              </a:ext>
            </a:extLst>
          </p:cNvPr>
          <p:cNvSpPr/>
          <p:nvPr/>
        </p:nvSpPr>
        <p:spPr>
          <a:xfrm rot="10800000">
            <a:off x="2819133" y="2783037"/>
            <a:ext cx="2193163" cy="3706849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850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Töws, Olga</dc:creator>
  <cp:lastModifiedBy>Olga Töws</cp:lastModifiedBy>
  <cp:revision>57</cp:revision>
  <dcterms:created xsi:type="dcterms:W3CDTF">2020-06-26T05:12:02Z</dcterms:created>
  <dcterms:modified xsi:type="dcterms:W3CDTF">2020-07-29T11:41:56Z</dcterms:modified>
</cp:coreProperties>
</file>