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65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lge, Carmela" initials="CW" lastIdx="2" clrIdx="0">
    <p:extLst>
      <p:ext uri="{19B8F6BF-5375-455C-9EA6-DF929625EA0E}">
        <p15:presenceInfo xmlns:p15="http://schemas.microsoft.com/office/powerpoint/2012/main" userId="Welge, Carm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49E"/>
    <a:srgbClr val="23A4DD"/>
    <a:srgbClr val="025597"/>
    <a:srgbClr val="025599"/>
    <a:srgbClr val="02559A"/>
    <a:srgbClr val="095297"/>
    <a:srgbClr val="24A4DC"/>
    <a:srgbClr val="2F528F"/>
    <a:srgbClr val="94D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37DC623C-9902-4772-B6CE-0824F95B16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79"/>
          <a:stretch/>
        </p:blipFill>
        <p:spPr>
          <a:xfrm>
            <a:off x="-1" y="0"/>
            <a:ext cx="7559675" cy="1426604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3224F3D1-0CE4-4841-96FC-C834ABCDDF3B}"/>
              </a:ext>
            </a:extLst>
          </p:cNvPr>
          <p:cNvSpPr/>
          <p:nvPr userDrawn="1"/>
        </p:nvSpPr>
        <p:spPr>
          <a:xfrm>
            <a:off x="119270" y="713302"/>
            <a:ext cx="4028660" cy="386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04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CA3A9-1415-4E25-B19D-1BD51B81BE03}" type="datetimeFigureOut">
              <a:rPr lang="de-DE" smtClean="0"/>
              <a:t>29.07.2020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B852E-F370-46FC-A5E3-AD18EA8CE6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79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9882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Töws, Olga</dc:creator>
  <cp:lastModifiedBy>Olga Töws</cp:lastModifiedBy>
  <cp:revision>57</cp:revision>
  <dcterms:created xsi:type="dcterms:W3CDTF">2020-06-26T05:12:02Z</dcterms:created>
  <dcterms:modified xsi:type="dcterms:W3CDTF">2020-07-29T11:36:33Z</dcterms:modified>
</cp:coreProperties>
</file>