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7" r:id="rId2"/>
  </p:sldMasterIdLst>
  <p:sldIdLst>
    <p:sldId id="433" r:id="rId3"/>
    <p:sldId id="434" r:id="rId4"/>
    <p:sldId id="435" r:id="rId5"/>
  </p:sldIdLst>
  <p:sldSz cx="12192000" cy="6858000"/>
  <p:notesSz cx="6858000" cy="9144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4" d="100"/>
          <a:sy n="154" d="100"/>
        </p:scale>
        <p:origin x="53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1_eingangsdiagnosti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7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564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MS3_basisüb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" y="0"/>
            <a:ext cx="12191992" cy="685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MS3_selbsteinschätz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5" cy="685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223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MS3_evalua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4" y="0"/>
            <a:ext cx="12191994" cy="685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773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MS3_eingangsdiagnosti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0"/>
            <a:ext cx="12191997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65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MS3_individuelle_üb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4" cy="685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381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MS3_rückmeld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0"/>
            <a:ext cx="12191997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978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MS3_aneign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2" y="0"/>
            <a:ext cx="12191995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603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3_eingangsdiagnosti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0"/>
            <a:ext cx="12191997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336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3_aneign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5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8386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3_basisüb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" y="0"/>
            <a:ext cx="12191992" cy="685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712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1_aneign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0"/>
            <a:ext cx="12191997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6632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3_hilfe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5" cy="685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369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3_selbsteinschätz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5" cy="685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546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3_evalua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4" y="0"/>
            <a:ext cx="12191994" cy="685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2044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3_individuelle_üb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4" cy="685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6155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3_rückmeld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0"/>
            <a:ext cx="12191997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52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1_basisüb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4" cy="685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261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1_hilfe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0"/>
            <a:ext cx="12191997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811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1_selbsteinschätz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0"/>
            <a:ext cx="12191997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35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1_individuelle_üb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5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351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1_evalua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4" y="0"/>
            <a:ext cx="12191995" cy="685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298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MS1_rückmeld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760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>
  <p:cSld name="MS3_aneign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" y="0"/>
            <a:ext cx="12191995" cy="6857998"/>
          </a:xfrm>
          <a:prstGeom prst="rect">
            <a:avLst/>
          </a:prstGeom>
        </p:spPr>
      </p:pic>
      <p:pic>
        <p:nvPicPr>
          <p:cNvPr id="3" name="Grafik 6">
            <a:extLst>
              <a:ext uri="{FF2B5EF4-FFF2-40B4-BE49-F238E27FC236}">
                <a16:creationId xmlns:a16="http://schemas.microsoft.com/office/drawing/2014/main" id="{B2AD0C0F-0774-4E3E-99EB-F661A87668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2" y="0"/>
            <a:ext cx="12191995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265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feld 8"/>
          <p:cNvSpPr>
            <a:spLocks noAdjustHandles="1"/>
          </p:cNvSpPr>
          <p:nvPr/>
        </p:nvSpPr>
        <p:spPr bwMode="auto">
          <a:xfrm>
            <a:off x="1882688" y="720000"/>
            <a:ext cx="600891" cy="307777"/>
          </a:xfrm>
          <a:prstGeom prst="rect">
            <a:avLst/>
          </a:prstGeom>
          <a:noFill/>
        </p:spPr>
        <p:txBody>
          <a:bodyPr wrap="square" lIns="180000" rIns="36000" rtlCol="0">
            <a:spAutoFit/>
          </a:bodyPr>
          <a:lstStyle/>
          <a:p>
            <a:pPr>
              <a:defRPr/>
            </a:pPr>
            <a:fld id="{14FBD523-5CE2-4659-BD56-9FEABA31CDD0}" type="slidenum">
              <a:rPr lang="de-DE" sz="14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‹Nr.›</a:t>
            </a:fld>
            <a:endParaRPr lang="de-DE" sz="140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145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60" r:id="rId16"/>
  </p:sldLayoutIdLst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feld 4"/>
          <p:cNvSpPr>
            <a:spLocks noAdjustHandles="1"/>
          </p:cNvSpPr>
          <p:nvPr/>
        </p:nvSpPr>
        <p:spPr bwMode="auto">
          <a:xfrm>
            <a:off x="1882800" y="720000"/>
            <a:ext cx="6008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fld id="{14FBD523-5CE2-4659-BD56-9FEABA31CDD0}" type="slidenum">
              <a:rPr lang="de-DE" sz="14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‹Nr.›</a:t>
            </a:fld>
            <a:endParaRPr lang="de-DE" sz="140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2319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</p:sldLayoutIdLst>
  <p:hf hdr="0" ftr="0" dt="0"/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feil: Fünfeck 1">
            <a:extLst>
              <a:ext uri="{FF2B5EF4-FFF2-40B4-BE49-F238E27FC236}">
                <a16:creationId xmlns:a16="http://schemas.microsoft.com/office/drawing/2014/main" id="{CEEA4728-9796-4AB3-BEC5-5C7B41255A1E}"/>
              </a:ext>
            </a:extLst>
          </p:cNvPr>
          <p:cNvSpPr/>
          <p:nvPr/>
        </p:nvSpPr>
        <p:spPr bwMode="auto">
          <a:xfrm flipH="1">
            <a:off x="987624" y="181668"/>
            <a:ext cx="1651992" cy="366713"/>
          </a:xfrm>
          <a:prstGeom prst="homePlate">
            <a:avLst/>
          </a:prstGeom>
          <a:solidFill>
            <a:srgbClr val="305D93"/>
          </a:solidFill>
          <a:ln>
            <a:solidFill>
              <a:srgbClr val="305D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de-DE" sz="11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WISSENS</a:t>
            </a:r>
          </a:p>
          <a:p>
            <a:pPr algn="ctr"/>
            <a:r>
              <a:rPr lang="de-DE" sz="11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SICHERUNG</a:t>
            </a:r>
            <a:endParaRPr lang="de-DE" sz="14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Textfeld 5">
            <a:extLst>
              <a:ext uri="{FF2B5EF4-FFF2-40B4-BE49-F238E27FC236}">
                <a16:creationId xmlns:a16="http://schemas.microsoft.com/office/drawing/2014/main" id="{8D1C47B3-F640-4850-BC6A-DD298A3A1C7B}"/>
              </a:ext>
            </a:extLst>
          </p:cNvPr>
          <p:cNvSpPr/>
          <p:nvPr/>
        </p:nvSpPr>
        <p:spPr bwMode="auto">
          <a:xfrm>
            <a:off x="335360" y="1340768"/>
            <a:ext cx="11521280" cy="5040561"/>
          </a:xfrm>
          <a:custGeom>
            <a:avLst/>
            <a:gdLst>
              <a:gd name="connsiteX0" fmla="*/ 0 w 11521280"/>
              <a:gd name="connsiteY0" fmla="*/ 0 h 5040561"/>
              <a:gd name="connsiteX1" fmla="*/ 11521280 w 11521280"/>
              <a:gd name="connsiteY1" fmla="*/ 0 h 5040561"/>
              <a:gd name="connsiteX2" fmla="*/ 11521280 w 11521280"/>
              <a:gd name="connsiteY2" fmla="*/ 5040561 h 5040561"/>
              <a:gd name="connsiteX3" fmla="*/ 0 w 11521280"/>
              <a:gd name="connsiteY3" fmla="*/ 5040561 h 5040561"/>
              <a:gd name="connsiteX4" fmla="*/ 0 w 11521280"/>
              <a:gd name="connsiteY4" fmla="*/ 0 h 504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0" h="5040561" fill="none" extrusionOk="0">
                <a:moveTo>
                  <a:pt x="0" y="0"/>
                </a:moveTo>
                <a:cubicBezTo>
                  <a:pt x="3840788" y="-85701"/>
                  <a:pt x="10032338" y="-129269"/>
                  <a:pt x="11521280" y="0"/>
                </a:cubicBezTo>
                <a:cubicBezTo>
                  <a:pt x="11651664" y="2434378"/>
                  <a:pt x="11484780" y="3345950"/>
                  <a:pt x="11521280" y="5040561"/>
                </a:cubicBezTo>
                <a:cubicBezTo>
                  <a:pt x="7286922" y="4948291"/>
                  <a:pt x="1567077" y="5046642"/>
                  <a:pt x="0" y="5040561"/>
                </a:cubicBezTo>
                <a:cubicBezTo>
                  <a:pt x="87272" y="4167778"/>
                  <a:pt x="-36912" y="1012217"/>
                  <a:pt x="0" y="0"/>
                </a:cubicBezTo>
                <a:close/>
              </a:path>
              <a:path w="11521280" h="5040561" stroke="0" extrusionOk="0">
                <a:moveTo>
                  <a:pt x="0" y="0"/>
                </a:moveTo>
                <a:cubicBezTo>
                  <a:pt x="1925629" y="-141029"/>
                  <a:pt x="10122836" y="-63085"/>
                  <a:pt x="11521280" y="0"/>
                </a:cubicBezTo>
                <a:cubicBezTo>
                  <a:pt x="11648341" y="1492790"/>
                  <a:pt x="11459023" y="3810301"/>
                  <a:pt x="11521280" y="5040561"/>
                </a:cubicBezTo>
                <a:cubicBezTo>
                  <a:pt x="5861514" y="5132356"/>
                  <a:pt x="4125883" y="4995825"/>
                  <a:pt x="0" y="5040561"/>
                </a:cubicBezTo>
                <a:cubicBezTo>
                  <a:pt x="16804" y="2810138"/>
                  <a:pt x="-89868" y="178013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rgbClr val="3E8BC1"/>
            </a:solidFill>
          </a:ln>
        </p:spPr>
        <p:txBody>
          <a:bodyPr wrap="square" rtlCol="0">
            <a:noAutofit/>
          </a:bodyPr>
          <a:lstStyle/>
          <a:p>
            <a:pPr algn="just">
              <a:defRPr/>
            </a:pPr>
            <a:endParaRPr lang="de-DE" dirty="0">
              <a:solidFill>
                <a:schemeClr val="accent6"/>
              </a:solidFill>
            </a:endParaRPr>
          </a:p>
          <a:p>
            <a:pPr algn="ctr">
              <a:defRPr/>
            </a:pPr>
            <a:r>
              <a:rPr lang="de-DE" sz="2000" b="1" dirty="0">
                <a:solidFill>
                  <a:schemeClr val="accent6"/>
                </a:solidFill>
                <a:latin typeface="Eurostar"/>
              </a:rPr>
              <a:t>In Meilenstein 3 hast du folgende Inhalte gelernt:</a:t>
            </a:r>
          </a:p>
          <a:p>
            <a:pPr algn="ctr"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de-DE" dirty="0">
                <a:solidFill>
                  <a:schemeClr val="accent6"/>
                </a:solidFill>
                <a:latin typeface="Eurostar"/>
              </a:rPr>
              <a:t>Im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Periodensystem (PSE)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sind die Elemente nach Hauptgruppen und Perioden angeordnet.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de-DE" dirty="0">
                <a:solidFill>
                  <a:schemeClr val="accent6"/>
                </a:solidFill>
                <a:latin typeface="Eurostar"/>
              </a:rPr>
              <a:t>Eine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Gruppe von Elementen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mit gleicher Anzahl an Außenelektronen in der Außenschale wird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Hauptgruppe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genannt. Die Elemente einer Hauptgruppe haben die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gleichen chemischen Eigenschaften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de-DE" dirty="0">
                <a:solidFill>
                  <a:schemeClr val="accent6"/>
                </a:solidFill>
                <a:latin typeface="Eurostar"/>
              </a:rPr>
              <a:t>Im PSE steht über den Elementen der Hauptgruppen eine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römische Zahl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 (z.B. I. Hauptgruppe, II. Hauptgruppe, …). 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de-DE" dirty="0">
                <a:solidFill>
                  <a:schemeClr val="accent6"/>
                </a:solidFill>
                <a:latin typeface="Eurostar"/>
              </a:rPr>
              <a:t>Die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Zeilen im Periodensystem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werden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Periode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genannt. Die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Zahl der besetzten Schalen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innerhalb einer Zeile ist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 gleich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. 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de-DE" dirty="0">
                <a:solidFill>
                  <a:schemeClr val="accent6"/>
                </a:solidFill>
                <a:latin typeface="Eurostar"/>
              </a:rPr>
              <a:t>Jede Periode wird mit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arabischen Zahlen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benannt (z.B. 1. Periode, 2. Periode, …). 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de-DE" dirty="0">
                <a:solidFill>
                  <a:schemeClr val="accent6"/>
                </a:solidFill>
                <a:latin typeface="Eurostar"/>
              </a:rPr>
              <a:t>In der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Außenschale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 kommt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von links nach rechts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pro Element immer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ein Elektron dazu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. 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b="1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dirty="0">
              <a:latin typeface="Eurostar"/>
            </a:endParaRPr>
          </a:p>
          <a:p>
            <a:pPr>
              <a:defRPr/>
            </a:pPr>
            <a:endParaRPr lang="de-DE" dirty="0">
              <a:latin typeface="Eurostar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dirty="0">
              <a:solidFill>
                <a:schemeClr val="accent6"/>
              </a:solidFill>
            </a:endParaRPr>
          </a:p>
          <a:p>
            <a:pPr algn="just"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375526C-61D8-4DC0-9388-9C838E4BE718}"/>
              </a:ext>
            </a:extLst>
          </p:cNvPr>
          <p:cNvSpPr/>
          <p:nvPr/>
        </p:nvSpPr>
        <p:spPr bwMode="auto">
          <a:xfrm>
            <a:off x="3910860" y="116632"/>
            <a:ext cx="44518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de-DE" sz="6000" dirty="0">
                <a:solidFill>
                  <a:schemeClr val="accent6"/>
                </a:solidFill>
                <a:latin typeface="Eurostar"/>
              </a:rPr>
              <a:t>Meilenstein 3</a:t>
            </a:r>
            <a:endParaRPr lang="de-DE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40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feil: Fünfeck 1">
            <a:extLst>
              <a:ext uri="{FF2B5EF4-FFF2-40B4-BE49-F238E27FC236}">
                <a16:creationId xmlns:a16="http://schemas.microsoft.com/office/drawing/2014/main" id="{CEEA4728-9796-4AB3-BEC5-5C7B41255A1E}"/>
              </a:ext>
            </a:extLst>
          </p:cNvPr>
          <p:cNvSpPr/>
          <p:nvPr/>
        </p:nvSpPr>
        <p:spPr bwMode="auto">
          <a:xfrm flipH="1">
            <a:off x="987624" y="181668"/>
            <a:ext cx="1651992" cy="366713"/>
          </a:xfrm>
          <a:prstGeom prst="homePlate">
            <a:avLst/>
          </a:prstGeom>
          <a:solidFill>
            <a:srgbClr val="305D93"/>
          </a:solidFill>
          <a:ln>
            <a:solidFill>
              <a:srgbClr val="305D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de-DE" sz="11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WISSENS</a:t>
            </a:r>
          </a:p>
          <a:p>
            <a:pPr algn="ctr"/>
            <a:r>
              <a:rPr lang="de-DE" sz="11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SICHERUNG</a:t>
            </a:r>
            <a:endParaRPr lang="de-DE" sz="14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Textfeld 5">
            <a:extLst>
              <a:ext uri="{FF2B5EF4-FFF2-40B4-BE49-F238E27FC236}">
                <a16:creationId xmlns:a16="http://schemas.microsoft.com/office/drawing/2014/main" id="{8D1C47B3-F640-4850-BC6A-DD298A3A1C7B}"/>
              </a:ext>
            </a:extLst>
          </p:cNvPr>
          <p:cNvSpPr/>
          <p:nvPr/>
        </p:nvSpPr>
        <p:spPr bwMode="auto">
          <a:xfrm>
            <a:off x="335360" y="1340768"/>
            <a:ext cx="11521280" cy="5040561"/>
          </a:xfrm>
          <a:custGeom>
            <a:avLst/>
            <a:gdLst>
              <a:gd name="connsiteX0" fmla="*/ 0 w 11521280"/>
              <a:gd name="connsiteY0" fmla="*/ 0 h 5040561"/>
              <a:gd name="connsiteX1" fmla="*/ 11521280 w 11521280"/>
              <a:gd name="connsiteY1" fmla="*/ 0 h 5040561"/>
              <a:gd name="connsiteX2" fmla="*/ 11521280 w 11521280"/>
              <a:gd name="connsiteY2" fmla="*/ 5040561 h 5040561"/>
              <a:gd name="connsiteX3" fmla="*/ 0 w 11521280"/>
              <a:gd name="connsiteY3" fmla="*/ 5040561 h 5040561"/>
              <a:gd name="connsiteX4" fmla="*/ 0 w 11521280"/>
              <a:gd name="connsiteY4" fmla="*/ 0 h 504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0" h="5040561" fill="none" extrusionOk="0">
                <a:moveTo>
                  <a:pt x="0" y="0"/>
                </a:moveTo>
                <a:cubicBezTo>
                  <a:pt x="3840788" y="-85701"/>
                  <a:pt x="10032338" y="-129269"/>
                  <a:pt x="11521280" y="0"/>
                </a:cubicBezTo>
                <a:cubicBezTo>
                  <a:pt x="11651664" y="2434378"/>
                  <a:pt x="11484780" y="3345950"/>
                  <a:pt x="11521280" y="5040561"/>
                </a:cubicBezTo>
                <a:cubicBezTo>
                  <a:pt x="7286922" y="4948291"/>
                  <a:pt x="1567077" y="5046642"/>
                  <a:pt x="0" y="5040561"/>
                </a:cubicBezTo>
                <a:cubicBezTo>
                  <a:pt x="87272" y="4167778"/>
                  <a:pt x="-36912" y="1012217"/>
                  <a:pt x="0" y="0"/>
                </a:cubicBezTo>
                <a:close/>
              </a:path>
              <a:path w="11521280" h="5040561" stroke="0" extrusionOk="0">
                <a:moveTo>
                  <a:pt x="0" y="0"/>
                </a:moveTo>
                <a:cubicBezTo>
                  <a:pt x="1925629" y="-141029"/>
                  <a:pt x="10122836" y="-63085"/>
                  <a:pt x="11521280" y="0"/>
                </a:cubicBezTo>
                <a:cubicBezTo>
                  <a:pt x="11648341" y="1492790"/>
                  <a:pt x="11459023" y="3810301"/>
                  <a:pt x="11521280" y="5040561"/>
                </a:cubicBezTo>
                <a:cubicBezTo>
                  <a:pt x="5861514" y="5132356"/>
                  <a:pt x="4125883" y="4995825"/>
                  <a:pt x="0" y="5040561"/>
                </a:cubicBezTo>
                <a:cubicBezTo>
                  <a:pt x="16804" y="2810138"/>
                  <a:pt x="-89868" y="178013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rgbClr val="3E8BC1"/>
            </a:solidFill>
          </a:ln>
        </p:spPr>
        <p:txBody>
          <a:bodyPr wrap="square" rtlCol="0">
            <a:noAutofit/>
          </a:bodyPr>
          <a:lstStyle/>
          <a:p>
            <a:pPr algn="just">
              <a:defRPr/>
            </a:pPr>
            <a:endParaRPr lang="de-DE" dirty="0">
              <a:solidFill>
                <a:schemeClr val="accent6"/>
              </a:solidFill>
            </a:endParaRPr>
          </a:p>
          <a:p>
            <a:pPr algn="ctr">
              <a:defRPr/>
            </a:pPr>
            <a:r>
              <a:rPr lang="de-DE" sz="2000" b="1" dirty="0">
                <a:solidFill>
                  <a:schemeClr val="accent6"/>
                </a:solidFill>
                <a:latin typeface="Eurostar"/>
              </a:rPr>
              <a:t>In Meilenstein 3 hast du folgende Inhalte gelernt:</a:t>
            </a:r>
          </a:p>
          <a:p>
            <a:pPr algn="ctr"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de-DE" dirty="0">
                <a:solidFill>
                  <a:schemeClr val="accent6"/>
                </a:solidFill>
                <a:latin typeface="Eurostar"/>
              </a:rPr>
              <a:t>Eine mit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acht Elektronen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besetzte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Außenschale ist voll besetzt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und kann keine weiteren Elektronen aufnehmen.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de-DE" b="1" dirty="0">
                <a:solidFill>
                  <a:schemeClr val="accent6"/>
                </a:solidFill>
                <a:latin typeface="Eurostar"/>
              </a:rPr>
              <a:t>Oktett-Regel: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 Elemente mit acht Valenzelektronen sind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besonders stabil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und können kaum mit anderen Atomen in einer chemischen Reaktion zu neuen Stoffen reagieren. 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de-DE" dirty="0">
                <a:solidFill>
                  <a:schemeClr val="accent6"/>
                </a:solidFill>
                <a:latin typeface="Eurostar"/>
              </a:rPr>
              <a:t>Die Elemente der achten Hauptgruppe erfüllen die Oktett-Regel und werden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Edelgase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genannt. 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dirty="0">
              <a:latin typeface="Eurostar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dirty="0">
              <a:solidFill>
                <a:schemeClr val="accent6"/>
              </a:solidFill>
            </a:endParaRPr>
          </a:p>
          <a:p>
            <a:pPr algn="just"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375526C-61D8-4DC0-9388-9C838E4BE718}"/>
              </a:ext>
            </a:extLst>
          </p:cNvPr>
          <p:cNvSpPr/>
          <p:nvPr/>
        </p:nvSpPr>
        <p:spPr bwMode="auto">
          <a:xfrm>
            <a:off x="3910860" y="116632"/>
            <a:ext cx="44518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de-DE" sz="6000" dirty="0">
                <a:solidFill>
                  <a:schemeClr val="accent6"/>
                </a:solidFill>
                <a:latin typeface="Eurostar"/>
              </a:rPr>
              <a:t>Meilenstein 3</a:t>
            </a:r>
            <a:endParaRPr lang="de-DE" dirty="0">
              <a:solidFill>
                <a:schemeClr val="accent6"/>
              </a:solidFill>
            </a:endParaRPr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5D5D3D66-8918-4F5C-8EC7-24FFFA14E1C4}"/>
              </a:ext>
            </a:extLst>
          </p:cNvPr>
          <p:cNvGrpSpPr/>
          <p:nvPr/>
        </p:nvGrpSpPr>
        <p:grpSpPr>
          <a:xfrm>
            <a:off x="680925" y="3992014"/>
            <a:ext cx="1325297" cy="2228550"/>
            <a:chOff x="10387501" y="3892176"/>
            <a:chExt cx="1325297" cy="2228550"/>
          </a:xfrm>
        </p:grpSpPr>
        <p:pic>
          <p:nvPicPr>
            <p:cNvPr id="6" name="Grafik 5">
              <a:extLst>
                <a:ext uri="{FF2B5EF4-FFF2-40B4-BE49-F238E27FC236}">
                  <a16:creationId xmlns:a16="http://schemas.microsoft.com/office/drawing/2014/main" id="{89A93642-7194-4E76-9FFD-8EAD329E0EE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515" r="22039" b="43700"/>
            <a:stretch/>
          </p:blipFill>
          <p:spPr bwMode="auto">
            <a:xfrm>
              <a:off x="10488488" y="4187543"/>
              <a:ext cx="944252" cy="1933183"/>
            </a:xfrm>
            <a:prstGeom prst="rect">
              <a:avLst/>
            </a:prstGeom>
          </p:spPr>
        </p:pic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029A9841-D15B-4274-BC06-4520A5030D2D}"/>
                </a:ext>
              </a:extLst>
            </p:cNvPr>
            <p:cNvSpPr/>
            <p:nvPr/>
          </p:nvSpPr>
          <p:spPr bwMode="auto">
            <a:xfrm>
              <a:off x="10632504" y="4185619"/>
              <a:ext cx="613297" cy="1933184"/>
            </a:xfrm>
            <a:prstGeom prst="rect">
              <a:avLst/>
            </a:prstGeom>
            <a:noFill/>
            <a:ln w="28575">
              <a:solidFill>
                <a:srgbClr val="305D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46B1C457-62F1-45F3-8827-0811EEA62E51}"/>
                </a:ext>
              </a:extLst>
            </p:cNvPr>
            <p:cNvSpPr txBox="1"/>
            <p:nvPr/>
          </p:nvSpPr>
          <p:spPr bwMode="auto">
            <a:xfrm>
              <a:off x="10387501" y="3892176"/>
              <a:ext cx="13252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srgbClr val="305D93"/>
                  </a:solidFill>
                </a:rPr>
                <a:t>VIII. Hauptgruppe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E6E90D1E-D603-44EE-AB90-094BFC5ABE2D}"/>
              </a:ext>
            </a:extLst>
          </p:cNvPr>
          <p:cNvGrpSpPr/>
          <p:nvPr/>
        </p:nvGrpSpPr>
        <p:grpSpPr>
          <a:xfrm>
            <a:off x="10547928" y="4509120"/>
            <a:ext cx="1236704" cy="1145701"/>
            <a:chOff x="2855640" y="4480032"/>
            <a:chExt cx="1236704" cy="1145701"/>
          </a:xfrm>
        </p:grpSpPr>
        <p:grpSp>
          <p:nvGrpSpPr>
            <p:cNvPr id="10" name="Gruppieren 7">
              <a:extLst>
                <a:ext uri="{FF2B5EF4-FFF2-40B4-BE49-F238E27FC236}">
                  <a16:creationId xmlns:a16="http://schemas.microsoft.com/office/drawing/2014/main" id="{D0197B1E-38E1-473F-AE29-35205C745051}"/>
                </a:ext>
              </a:extLst>
            </p:cNvPr>
            <p:cNvGrpSpPr/>
            <p:nvPr/>
          </p:nvGrpSpPr>
          <p:grpSpPr bwMode="auto">
            <a:xfrm>
              <a:off x="2855640" y="4480032"/>
              <a:ext cx="1236704" cy="1145701"/>
              <a:chOff x="1133475" y="95250"/>
              <a:chExt cx="1152525" cy="1151890"/>
            </a:xfrm>
          </p:grpSpPr>
          <p:sp>
            <p:nvSpPr>
              <p:cNvPr id="11" name="Ellipse 10">
                <a:extLst>
                  <a:ext uri="{FF2B5EF4-FFF2-40B4-BE49-F238E27FC236}">
                    <a16:creationId xmlns:a16="http://schemas.microsoft.com/office/drawing/2014/main" id="{043A43EB-7ADC-4C1B-9A40-89E417507D5E}"/>
                  </a:ext>
                </a:extLst>
              </p:cNvPr>
              <p:cNvSpPr/>
              <p:nvPr/>
            </p:nvSpPr>
            <p:spPr bwMode="auto">
              <a:xfrm>
                <a:off x="1314450" y="285750"/>
                <a:ext cx="76200" cy="75565"/>
              </a:xfrm>
              <a:prstGeom prst="ellipse">
                <a:avLst/>
              </a:prstGeom>
              <a:solidFill>
                <a:srgbClr val="2E75B6"/>
              </a:solidFill>
              <a:ln>
                <a:solidFill>
                  <a:srgbClr val="2E75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defRPr/>
                </a:pPr>
                <a:endParaRPr lang="de-DE"/>
              </a:p>
            </p:txBody>
          </p:sp>
          <p:sp>
            <p:nvSpPr>
              <p:cNvPr id="12" name="Ellipse 11">
                <a:extLst>
                  <a:ext uri="{FF2B5EF4-FFF2-40B4-BE49-F238E27FC236}">
                    <a16:creationId xmlns:a16="http://schemas.microsoft.com/office/drawing/2014/main" id="{7CA4A0F4-65A9-4115-BD2D-042E5021E614}"/>
                  </a:ext>
                </a:extLst>
              </p:cNvPr>
              <p:cNvSpPr/>
              <p:nvPr/>
            </p:nvSpPr>
            <p:spPr bwMode="auto">
              <a:xfrm>
                <a:off x="1160206" y="611050"/>
                <a:ext cx="76200" cy="76190"/>
              </a:xfrm>
              <a:prstGeom prst="ellipse">
                <a:avLst/>
              </a:prstGeom>
              <a:solidFill>
                <a:srgbClr val="2E75B6"/>
              </a:solidFill>
              <a:ln>
                <a:solidFill>
                  <a:srgbClr val="2E75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defRPr/>
                </a:pPr>
                <a:endParaRPr lang="de-DE"/>
              </a:p>
            </p:txBody>
          </p:sp>
          <p:grpSp>
            <p:nvGrpSpPr>
              <p:cNvPr id="13" name="Gruppieren 12">
                <a:extLst>
                  <a:ext uri="{FF2B5EF4-FFF2-40B4-BE49-F238E27FC236}">
                    <a16:creationId xmlns:a16="http://schemas.microsoft.com/office/drawing/2014/main" id="{679FB07A-9B9C-40E8-9BE4-DAC4F8145D49}"/>
                  </a:ext>
                </a:extLst>
              </p:cNvPr>
              <p:cNvGrpSpPr/>
              <p:nvPr/>
            </p:nvGrpSpPr>
            <p:grpSpPr bwMode="auto">
              <a:xfrm>
                <a:off x="1133475" y="95250"/>
                <a:ext cx="1152525" cy="1151890"/>
                <a:chOff x="0" y="0"/>
                <a:chExt cx="1152525" cy="1151890"/>
              </a:xfrm>
            </p:grpSpPr>
            <p:grpSp>
              <p:nvGrpSpPr>
                <p:cNvPr id="14" name="Gruppieren 13">
                  <a:extLst>
                    <a:ext uri="{FF2B5EF4-FFF2-40B4-BE49-F238E27FC236}">
                      <a16:creationId xmlns:a16="http://schemas.microsoft.com/office/drawing/2014/main" id="{E0601DC0-3563-4E98-A297-8247177545C4}"/>
                    </a:ext>
                  </a:extLst>
                </p:cNvPr>
                <p:cNvGrpSpPr/>
                <p:nvPr/>
              </p:nvGrpSpPr>
              <p:grpSpPr bwMode="auto">
                <a:xfrm>
                  <a:off x="0" y="0"/>
                  <a:ext cx="1152525" cy="1151890"/>
                  <a:chOff x="0" y="0"/>
                  <a:chExt cx="1152525" cy="1152525"/>
                </a:xfrm>
              </p:grpSpPr>
              <p:grpSp>
                <p:nvGrpSpPr>
                  <p:cNvPr id="19" name="Gruppieren 18">
                    <a:extLst>
                      <a:ext uri="{FF2B5EF4-FFF2-40B4-BE49-F238E27FC236}">
                        <a16:creationId xmlns:a16="http://schemas.microsoft.com/office/drawing/2014/main" id="{BBB21CDD-6C49-49C5-8DDE-60A5CBBC586B}"/>
                      </a:ext>
                    </a:extLst>
                  </p:cNvPr>
                  <p:cNvGrpSpPr/>
                  <p:nvPr/>
                </p:nvGrpSpPr>
                <p:grpSpPr bwMode="auto">
                  <a:xfrm>
                    <a:off x="0" y="0"/>
                    <a:ext cx="1152525" cy="1152525"/>
                    <a:chOff x="0" y="0"/>
                    <a:chExt cx="1152525" cy="1152525"/>
                  </a:xfrm>
                </p:grpSpPr>
                <p:grpSp>
                  <p:nvGrpSpPr>
                    <p:cNvPr id="21" name="Gruppieren 20">
                      <a:extLst>
                        <a:ext uri="{FF2B5EF4-FFF2-40B4-BE49-F238E27FC236}">
                          <a16:creationId xmlns:a16="http://schemas.microsoft.com/office/drawing/2014/main" id="{E80CFEC2-EDC3-4CBD-B793-48C31C229736}"/>
                        </a:ext>
                      </a:extLst>
                    </p:cNvPr>
                    <p:cNvGrpSpPr/>
                    <p:nvPr/>
                  </p:nvGrpSpPr>
                  <p:grpSpPr bwMode="auto">
                    <a:xfrm>
                      <a:off x="0" y="0"/>
                      <a:ext cx="1152525" cy="1152525"/>
                      <a:chOff x="0" y="0"/>
                      <a:chExt cx="1152525" cy="1152525"/>
                    </a:xfrm>
                  </p:grpSpPr>
                  <p:grpSp>
                    <p:nvGrpSpPr>
                      <p:cNvPr id="27" name="Gruppieren 26">
                        <a:extLst>
                          <a:ext uri="{FF2B5EF4-FFF2-40B4-BE49-F238E27FC236}">
                            <a16:creationId xmlns:a16="http://schemas.microsoft.com/office/drawing/2014/main" id="{0B7D496B-CE18-4C95-B0EC-D3D9D9671787}"/>
                          </a:ext>
                        </a:extLst>
                      </p:cNvPr>
                      <p:cNvGrpSpPr/>
                      <p:nvPr/>
                    </p:nvGrpSpPr>
                    <p:grpSpPr bwMode="auto">
                      <a:xfrm>
                        <a:off x="0" y="0"/>
                        <a:ext cx="1152525" cy="1152525"/>
                        <a:chOff x="0" y="0"/>
                        <a:chExt cx="1152525" cy="1152525"/>
                      </a:xfrm>
                    </p:grpSpPr>
                    <p:grpSp>
                      <p:nvGrpSpPr>
                        <p:cNvPr id="33" name="Gruppieren 32">
                          <a:extLst>
                            <a:ext uri="{FF2B5EF4-FFF2-40B4-BE49-F238E27FC236}">
                              <a16:creationId xmlns:a16="http://schemas.microsoft.com/office/drawing/2014/main" id="{ED32BDB7-6454-42B8-ACA1-A4BB56E443D1}"/>
                            </a:ext>
                          </a:extLst>
                        </p:cNvPr>
                        <p:cNvGrpSpPr/>
                        <p:nvPr/>
                      </p:nvGrpSpPr>
                      <p:grpSpPr bwMode="auto">
                        <a:xfrm>
                          <a:off x="152400" y="152400"/>
                          <a:ext cx="857250" cy="857250"/>
                          <a:chOff x="0" y="0"/>
                          <a:chExt cx="857250" cy="857250"/>
                        </a:xfrm>
                        <a:solidFill>
                          <a:schemeClr val="accent1"/>
                        </a:solidFill>
                      </p:grpSpPr>
                      <p:sp>
                        <p:nvSpPr>
                          <p:cNvPr id="36" name="Ellipse 35">
                            <a:extLst>
                              <a:ext uri="{FF2B5EF4-FFF2-40B4-BE49-F238E27FC236}">
                                <a16:creationId xmlns:a16="http://schemas.microsoft.com/office/drawing/2014/main" id="{799B150E-C447-4F48-9536-12731949370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0" y="0"/>
                            <a:ext cx="857250" cy="857250"/>
                          </a:xfrm>
                          <a:prstGeom prst="ellipse">
                            <a:avLst/>
                          </a:prstGeom>
                          <a:noFill/>
                          <a:ln>
                            <a:solidFill>
                              <a:schemeClr val="tx1"/>
                            </a:solidFill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p:spPr>
                        <p:style>
                          <a:lnRef idx="2">
                            <a:schemeClr val="dk1"/>
                          </a:lnRef>
                          <a:fillRef idx="1">
                            <a:schemeClr val="lt1"/>
                          </a:fillRef>
                          <a:effectRef idx="0">
                            <a:schemeClr val="dk1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>
                              <a:defRPr/>
                            </a:pPr>
                            <a:endParaRPr lang="de-DE"/>
                          </a:p>
                        </p:txBody>
                      </p:sp>
                      <p:sp>
                        <p:nvSpPr>
                          <p:cNvPr id="37" name="Ellipse 36">
                            <a:extLst>
                              <a:ext uri="{FF2B5EF4-FFF2-40B4-BE49-F238E27FC236}">
                                <a16:creationId xmlns:a16="http://schemas.microsoft.com/office/drawing/2014/main" id="{137BAA0B-5963-4362-A267-15CABDB81A21}"/>
                              </a:ext>
                            </a:extLst>
                          </p:cNvPr>
                          <p:cNvSpPr/>
                          <p:nvPr/>
                        </p:nvSpPr>
                        <p:spPr bwMode="auto">
                          <a:xfrm>
                            <a:off x="171450" y="161925"/>
                            <a:ext cx="514350" cy="514350"/>
                          </a:xfrm>
                          <a:prstGeom prst="ellipse">
                            <a:avLst/>
                          </a:prstGeom>
                          <a:noFill/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ot="0" spcFirstLastPara="0" vert="horz" wrap="square" lIns="91440" tIns="45720" rIns="91440" bIns="45720" numCol="1" spcCol="0" rtlCol="0" fromWordArt="0" anchor="ctr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>
                              <a:defRPr/>
                            </a:pPr>
                            <a:endParaRPr lang="de-DE"/>
                          </a:p>
                        </p:txBody>
                      </p:sp>
                    </p:grpSp>
                    <p:sp>
                      <p:nvSpPr>
                        <p:cNvPr id="34" name="Ellipse 33">
                          <a:extLst>
                            <a:ext uri="{FF2B5EF4-FFF2-40B4-BE49-F238E27FC236}">
                              <a16:creationId xmlns:a16="http://schemas.microsoft.com/office/drawing/2014/main" id="{71E66CA0-1F79-491D-A2F5-F52042006023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0" y="0"/>
                          <a:ext cx="1152525" cy="1152525"/>
                        </a:xfrm>
                        <a:prstGeom prst="ellipse">
                          <a:avLst/>
                        </a:prstGeom>
                        <a:noFill/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p:spPr>
                      <p:style>
                        <a:lnRef idx="2">
                          <a:schemeClr val="dk1"/>
                        </a:lnRef>
                        <a:fillRef idx="1">
                          <a:schemeClr val="lt1"/>
                        </a:fillRef>
                        <a:effectRef idx="0">
                          <a:schemeClr val="dk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>
                            <a:defRPr/>
                          </a:pPr>
                          <a:endParaRPr lang="de-DE"/>
                        </a:p>
                      </p:txBody>
                    </p:sp>
                    <p:sp>
                      <p:nvSpPr>
                        <p:cNvPr id="35" name="Ellipse 34">
                          <a:extLst>
                            <a:ext uri="{FF2B5EF4-FFF2-40B4-BE49-F238E27FC236}">
                              <a16:creationId xmlns:a16="http://schemas.microsoft.com/office/drawing/2014/main" id="{CBFCA2D9-2354-4012-A61C-06F248152745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495300" y="485775"/>
                          <a:ext cx="190500" cy="190500"/>
                        </a:xfrm>
                        <a:prstGeom prst="ellipse">
                          <a:avLst/>
                        </a:prstGeom>
                        <a:solidFill>
                          <a:srgbClr val="C00000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>
                            <a:defRPr/>
                          </a:pPr>
                          <a:endParaRPr lang="de-DE"/>
                        </a:p>
                      </p:txBody>
                    </p:sp>
                  </p:grpSp>
                  <p:sp>
                    <p:nvSpPr>
                      <p:cNvPr id="28" name="Ellipse 27">
                        <a:extLst>
                          <a:ext uri="{FF2B5EF4-FFF2-40B4-BE49-F238E27FC236}">
                            <a16:creationId xmlns:a16="http://schemas.microsoft.com/office/drawing/2014/main" id="{CE80A1F5-92D3-480A-AF15-B5D230A0541B}"/>
                          </a:ext>
                        </a:extLst>
                      </p:cNvPr>
                      <p:cNvSpPr/>
                      <p:nvPr/>
                    </p:nvSpPr>
                    <p:spPr bwMode="auto">
                      <a:xfrm>
                        <a:off x="372139" y="542260"/>
                        <a:ext cx="76200" cy="76200"/>
                      </a:xfrm>
                      <a:prstGeom prst="ellipse">
                        <a:avLst/>
                      </a:prstGeom>
                      <a:solidFill>
                        <a:srgbClr val="2E75B6"/>
                      </a:solidFill>
                      <a:ln>
                        <a:solidFill>
                          <a:srgbClr val="2E75B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>
                          <a:defRPr/>
                        </a:pPr>
                        <a:endParaRPr lang="de-DE"/>
                      </a:p>
                    </p:txBody>
                  </p:sp>
                  <p:sp>
                    <p:nvSpPr>
                      <p:cNvPr id="29" name="Ellipse 28">
                        <a:extLst>
                          <a:ext uri="{FF2B5EF4-FFF2-40B4-BE49-F238E27FC236}">
                            <a16:creationId xmlns:a16="http://schemas.microsoft.com/office/drawing/2014/main" id="{D7EDA3A8-B804-4A56-9247-117502E1597F}"/>
                          </a:ext>
                        </a:extLst>
                      </p:cNvPr>
                      <p:cNvSpPr/>
                      <p:nvPr/>
                    </p:nvSpPr>
                    <p:spPr bwMode="auto">
                      <a:xfrm>
                        <a:off x="723014" y="552893"/>
                        <a:ext cx="76200" cy="76200"/>
                      </a:xfrm>
                      <a:prstGeom prst="ellipse">
                        <a:avLst/>
                      </a:prstGeom>
                      <a:solidFill>
                        <a:srgbClr val="2E75B6"/>
                      </a:solidFill>
                      <a:ln>
                        <a:solidFill>
                          <a:srgbClr val="2E75B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>
                          <a:defRPr/>
                        </a:pPr>
                        <a:endParaRPr lang="de-DE"/>
                      </a:p>
                    </p:txBody>
                  </p:sp>
                  <p:sp>
                    <p:nvSpPr>
                      <p:cNvPr id="30" name="Ellipse 29">
                        <a:extLst>
                          <a:ext uri="{FF2B5EF4-FFF2-40B4-BE49-F238E27FC236}">
                            <a16:creationId xmlns:a16="http://schemas.microsoft.com/office/drawing/2014/main" id="{E3B83489-A73F-4E7C-A9AF-A478D861742C}"/>
                          </a:ext>
                        </a:extLst>
                      </p:cNvPr>
                      <p:cNvSpPr/>
                      <p:nvPr/>
                    </p:nvSpPr>
                    <p:spPr bwMode="auto">
                      <a:xfrm>
                        <a:off x="191386" y="542260"/>
                        <a:ext cx="76200" cy="76200"/>
                      </a:xfrm>
                      <a:prstGeom prst="ellipse">
                        <a:avLst/>
                      </a:prstGeom>
                      <a:solidFill>
                        <a:srgbClr val="2E75B6"/>
                      </a:solidFill>
                      <a:ln>
                        <a:solidFill>
                          <a:srgbClr val="2E75B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>
                          <a:defRPr/>
                        </a:pPr>
                        <a:endParaRPr lang="de-DE"/>
                      </a:p>
                    </p:txBody>
                  </p:sp>
                  <p:sp>
                    <p:nvSpPr>
                      <p:cNvPr id="31" name="Ellipse 30">
                        <a:extLst>
                          <a:ext uri="{FF2B5EF4-FFF2-40B4-BE49-F238E27FC236}">
                            <a16:creationId xmlns:a16="http://schemas.microsoft.com/office/drawing/2014/main" id="{065BB51E-F4E1-4389-BCA4-43E3229FBD32}"/>
                          </a:ext>
                        </a:extLst>
                      </p:cNvPr>
                      <p:cNvSpPr/>
                      <p:nvPr/>
                    </p:nvSpPr>
                    <p:spPr bwMode="auto">
                      <a:xfrm>
                        <a:off x="882502" y="552893"/>
                        <a:ext cx="76200" cy="76200"/>
                      </a:xfrm>
                      <a:prstGeom prst="ellipse">
                        <a:avLst/>
                      </a:prstGeom>
                      <a:solidFill>
                        <a:srgbClr val="2E75B6"/>
                      </a:solidFill>
                      <a:ln>
                        <a:solidFill>
                          <a:srgbClr val="2E75B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>
                          <a:defRPr/>
                        </a:pPr>
                        <a:endParaRPr lang="de-DE"/>
                      </a:p>
                    </p:txBody>
                  </p:sp>
                  <p:sp>
                    <p:nvSpPr>
                      <p:cNvPr id="32" name="Ellipse 31">
                        <a:extLst>
                          <a:ext uri="{FF2B5EF4-FFF2-40B4-BE49-F238E27FC236}">
                            <a16:creationId xmlns:a16="http://schemas.microsoft.com/office/drawing/2014/main" id="{DC432506-E7FD-478E-8F60-50C574CF1014}"/>
                          </a:ext>
                        </a:extLst>
                      </p:cNvPr>
                      <p:cNvSpPr/>
                      <p:nvPr/>
                    </p:nvSpPr>
                    <p:spPr bwMode="auto">
                      <a:xfrm>
                        <a:off x="276447" y="329607"/>
                        <a:ext cx="76200" cy="76200"/>
                      </a:xfrm>
                      <a:prstGeom prst="ellipse">
                        <a:avLst/>
                      </a:prstGeom>
                      <a:solidFill>
                        <a:srgbClr val="2E75B6"/>
                      </a:solidFill>
                      <a:ln>
                        <a:solidFill>
                          <a:srgbClr val="2E75B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>
                          <a:defRPr/>
                        </a:pPr>
                        <a:endParaRPr lang="de-DE"/>
                      </a:p>
                    </p:txBody>
                  </p:sp>
                </p:grpSp>
                <p:sp>
                  <p:nvSpPr>
                    <p:cNvPr id="22" name="Ellipse 21">
                      <a:extLst>
                        <a:ext uri="{FF2B5EF4-FFF2-40B4-BE49-F238E27FC236}">
                          <a16:creationId xmlns:a16="http://schemas.microsoft.com/office/drawing/2014/main" id="{7CBA64CA-C8E5-4DFB-AB50-D379A78568A7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520996" y="202019"/>
                      <a:ext cx="76200" cy="76200"/>
                    </a:xfrm>
                    <a:prstGeom prst="ellipse">
                      <a:avLst/>
                    </a:prstGeom>
                    <a:solidFill>
                      <a:srgbClr val="2E75B6"/>
                    </a:solidFill>
                    <a:ln>
                      <a:solidFill>
                        <a:srgbClr val="2E75B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defRPr/>
                      </a:pPr>
                      <a:endParaRPr lang="de-DE"/>
                    </a:p>
                  </p:txBody>
                </p:sp>
                <p:sp>
                  <p:nvSpPr>
                    <p:cNvPr id="23" name="Ellipse 22">
                      <a:extLst>
                        <a:ext uri="{FF2B5EF4-FFF2-40B4-BE49-F238E27FC236}">
                          <a16:creationId xmlns:a16="http://schemas.microsoft.com/office/drawing/2014/main" id="{16814F07-2F34-46D1-B203-2EA59F2D8ABA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97712" y="765544"/>
                      <a:ext cx="76200" cy="76200"/>
                    </a:xfrm>
                    <a:prstGeom prst="ellipse">
                      <a:avLst/>
                    </a:prstGeom>
                    <a:solidFill>
                      <a:srgbClr val="2E75B6"/>
                    </a:solidFill>
                    <a:ln>
                      <a:solidFill>
                        <a:srgbClr val="2E75B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defRPr/>
                      </a:pPr>
                      <a:endParaRPr lang="de-DE"/>
                    </a:p>
                  </p:txBody>
                </p:sp>
                <p:sp>
                  <p:nvSpPr>
                    <p:cNvPr id="24" name="Ellipse 23">
                      <a:extLst>
                        <a:ext uri="{FF2B5EF4-FFF2-40B4-BE49-F238E27FC236}">
                          <a16:creationId xmlns:a16="http://schemas.microsoft.com/office/drawing/2014/main" id="{9A589EB9-FB45-4626-A7C8-EB283D6A1D5A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765545" y="297712"/>
                      <a:ext cx="76200" cy="76200"/>
                    </a:xfrm>
                    <a:prstGeom prst="ellipse">
                      <a:avLst/>
                    </a:prstGeom>
                    <a:solidFill>
                      <a:srgbClr val="2E75B6"/>
                    </a:solidFill>
                    <a:ln>
                      <a:solidFill>
                        <a:srgbClr val="2E75B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defRPr/>
                      </a:pPr>
                      <a:endParaRPr lang="de-DE"/>
                    </a:p>
                  </p:txBody>
                </p:sp>
                <p:sp>
                  <p:nvSpPr>
                    <p:cNvPr id="25" name="Ellipse 24">
                      <a:extLst>
                        <a:ext uri="{FF2B5EF4-FFF2-40B4-BE49-F238E27FC236}">
                          <a16:creationId xmlns:a16="http://schemas.microsoft.com/office/drawing/2014/main" id="{9D621956-30A1-4826-AC71-C8144CE471E9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542260" y="882503"/>
                      <a:ext cx="76200" cy="76200"/>
                    </a:xfrm>
                    <a:prstGeom prst="ellipse">
                      <a:avLst/>
                    </a:prstGeom>
                    <a:solidFill>
                      <a:srgbClr val="2E75B6"/>
                    </a:solidFill>
                    <a:ln>
                      <a:solidFill>
                        <a:srgbClr val="2E75B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defRPr/>
                      </a:pPr>
                      <a:endParaRPr lang="de-DE"/>
                    </a:p>
                  </p:txBody>
                </p:sp>
                <p:sp>
                  <p:nvSpPr>
                    <p:cNvPr id="26" name="Ellipse 25">
                      <a:extLst>
                        <a:ext uri="{FF2B5EF4-FFF2-40B4-BE49-F238E27FC236}">
                          <a16:creationId xmlns:a16="http://schemas.microsoft.com/office/drawing/2014/main" id="{DBBFC8E9-14F7-4206-8B54-0EC027C77862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786810" y="776177"/>
                      <a:ext cx="76200" cy="76200"/>
                    </a:xfrm>
                    <a:prstGeom prst="ellipse">
                      <a:avLst/>
                    </a:prstGeom>
                    <a:solidFill>
                      <a:srgbClr val="2E75B6"/>
                    </a:solidFill>
                    <a:ln>
                      <a:solidFill>
                        <a:srgbClr val="2E75B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defRPr/>
                      </a:pPr>
                      <a:endParaRPr lang="de-DE"/>
                    </a:p>
                  </p:txBody>
                </p:sp>
              </p:grpSp>
              <p:sp>
                <p:nvSpPr>
                  <p:cNvPr id="20" name="Ellipse 19">
                    <a:extLst>
                      <a:ext uri="{FF2B5EF4-FFF2-40B4-BE49-F238E27FC236}">
                        <a16:creationId xmlns:a16="http://schemas.microsoft.com/office/drawing/2014/main" id="{28C7DDFF-9EAA-4F85-BC5E-1595C01B0C6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838199" y="152207"/>
                    <a:ext cx="76200" cy="76200"/>
                  </a:xfrm>
                  <a:prstGeom prst="ellipse">
                    <a:avLst/>
                  </a:prstGeom>
                  <a:solidFill>
                    <a:srgbClr val="2E75B6"/>
                  </a:solidFill>
                  <a:ln>
                    <a:solidFill>
                      <a:srgbClr val="2E75B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defRPr/>
                    </a:pPr>
                    <a:endParaRPr lang="de-DE"/>
                  </a:p>
                </p:txBody>
              </p:sp>
            </p:grpSp>
            <p:sp>
              <p:nvSpPr>
                <p:cNvPr id="15" name="Ellipse 14">
                  <a:extLst>
                    <a:ext uri="{FF2B5EF4-FFF2-40B4-BE49-F238E27FC236}">
                      <a16:creationId xmlns:a16="http://schemas.microsoft.com/office/drawing/2014/main" id="{B20F31AA-E6A3-4876-9990-67D71449D6D7}"/>
                    </a:ext>
                  </a:extLst>
                </p:cNvPr>
                <p:cNvSpPr/>
                <p:nvPr/>
              </p:nvSpPr>
              <p:spPr bwMode="auto">
                <a:xfrm>
                  <a:off x="229487" y="939875"/>
                  <a:ext cx="76200" cy="75565"/>
                </a:xfrm>
                <a:prstGeom prst="ellipse">
                  <a:avLst/>
                </a:prstGeom>
                <a:solidFill>
                  <a:srgbClr val="2E75B6"/>
                </a:solidFill>
                <a:ln>
                  <a:solidFill>
                    <a:srgbClr val="2E75B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defRPr/>
                  </a:pPr>
                  <a:endParaRPr lang="de-DE"/>
                </a:p>
              </p:txBody>
            </p:sp>
            <p:sp>
              <p:nvSpPr>
                <p:cNvPr id="16" name="Ellipse 15">
                  <a:extLst>
                    <a:ext uri="{FF2B5EF4-FFF2-40B4-BE49-F238E27FC236}">
                      <a16:creationId xmlns:a16="http://schemas.microsoft.com/office/drawing/2014/main" id="{9B6986C1-E0F4-48E0-ABBF-870F0847A59D}"/>
                    </a:ext>
                  </a:extLst>
                </p:cNvPr>
                <p:cNvSpPr/>
                <p:nvPr/>
              </p:nvSpPr>
              <p:spPr bwMode="auto">
                <a:xfrm>
                  <a:off x="584900" y="1043858"/>
                  <a:ext cx="76200" cy="75565"/>
                </a:xfrm>
                <a:prstGeom prst="ellipse">
                  <a:avLst/>
                </a:prstGeom>
                <a:solidFill>
                  <a:srgbClr val="2E75B6"/>
                </a:solidFill>
                <a:ln>
                  <a:solidFill>
                    <a:srgbClr val="2E75B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defRPr/>
                  </a:pPr>
                  <a:endParaRPr lang="de-DE"/>
                </a:p>
              </p:txBody>
            </p:sp>
            <p:sp>
              <p:nvSpPr>
                <p:cNvPr id="17" name="Ellipse 16">
                  <a:extLst>
                    <a:ext uri="{FF2B5EF4-FFF2-40B4-BE49-F238E27FC236}">
                      <a16:creationId xmlns:a16="http://schemas.microsoft.com/office/drawing/2014/main" id="{FDC7C5C9-C00D-4EF4-BAEF-2EAF78657B3E}"/>
                    </a:ext>
                  </a:extLst>
                </p:cNvPr>
                <p:cNvSpPr/>
                <p:nvPr/>
              </p:nvSpPr>
              <p:spPr bwMode="auto">
                <a:xfrm>
                  <a:off x="1038225" y="495620"/>
                  <a:ext cx="76200" cy="75565"/>
                </a:xfrm>
                <a:prstGeom prst="ellipse">
                  <a:avLst/>
                </a:prstGeom>
                <a:solidFill>
                  <a:srgbClr val="2E75B6"/>
                </a:solidFill>
                <a:ln>
                  <a:solidFill>
                    <a:srgbClr val="2E75B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defRPr/>
                  </a:pPr>
                  <a:endParaRPr lang="de-DE"/>
                </a:p>
              </p:txBody>
            </p:sp>
            <p:sp>
              <p:nvSpPr>
                <p:cNvPr id="18" name="Ellipse 17">
                  <a:extLst>
                    <a:ext uri="{FF2B5EF4-FFF2-40B4-BE49-F238E27FC236}">
                      <a16:creationId xmlns:a16="http://schemas.microsoft.com/office/drawing/2014/main" id="{C2AF67D2-0758-48E4-AA19-BABB9FD51828}"/>
                    </a:ext>
                  </a:extLst>
                </p:cNvPr>
                <p:cNvSpPr/>
                <p:nvPr/>
              </p:nvSpPr>
              <p:spPr bwMode="auto">
                <a:xfrm>
                  <a:off x="901856" y="876787"/>
                  <a:ext cx="76200" cy="76158"/>
                </a:xfrm>
                <a:prstGeom prst="ellipse">
                  <a:avLst/>
                </a:prstGeom>
                <a:solidFill>
                  <a:srgbClr val="2E75B6"/>
                </a:solidFill>
                <a:ln>
                  <a:solidFill>
                    <a:srgbClr val="2E75B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defRPr/>
                  </a:pPr>
                  <a:endParaRPr lang="de-DE"/>
                </a:p>
              </p:txBody>
            </p:sp>
          </p:grpSp>
        </p:grpSp>
        <p:sp>
          <p:nvSpPr>
            <p:cNvPr id="38" name="Ellipse 37">
              <a:extLst>
                <a:ext uri="{FF2B5EF4-FFF2-40B4-BE49-F238E27FC236}">
                  <a16:creationId xmlns:a16="http://schemas.microsoft.com/office/drawing/2014/main" id="{3C1803A3-A3D6-492C-B17E-D2FC0829F8CF}"/>
                </a:ext>
              </a:extLst>
            </p:cNvPr>
            <p:cNvSpPr/>
            <p:nvPr/>
          </p:nvSpPr>
          <p:spPr bwMode="auto">
            <a:xfrm>
              <a:off x="3409054" y="4520160"/>
              <a:ext cx="81766" cy="75749"/>
            </a:xfrm>
            <a:prstGeom prst="ellipse">
              <a:avLst/>
            </a:prstGeom>
            <a:solidFill>
              <a:srgbClr val="2E75B6"/>
            </a:solidFill>
            <a:ln>
              <a:solidFill>
                <a:srgbClr val="2E75B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de-DE"/>
            </a:p>
          </p:txBody>
        </p:sp>
      </p:grpSp>
      <p:cxnSp>
        <p:nvCxnSpPr>
          <p:cNvPr id="44" name="Gerade Verbindung mit Pfeil 43">
            <a:extLst>
              <a:ext uri="{FF2B5EF4-FFF2-40B4-BE49-F238E27FC236}">
                <a16:creationId xmlns:a16="http://schemas.microsoft.com/office/drawing/2014/main" id="{A5DDE4F8-B9D2-4AD2-9BED-7D7C5542D967}"/>
              </a:ext>
            </a:extLst>
          </p:cNvPr>
          <p:cNvCxnSpPr>
            <a:cxnSpLocks/>
          </p:cNvCxnSpPr>
          <p:nvPr/>
        </p:nvCxnSpPr>
        <p:spPr>
          <a:xfrm>
            <a:off x="4286428" y="5074085"/>
            <a:ext cx="792088" cy="0"/>
          </a:xfrm>
          <a:prstGeom prst="straightConnector1">
            <a:avLst/>
          </a:prstGeom>
          <a:ln w="28575">
            <a:solidFill>
              <a:srgbClr val="305D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feld 45">
            <a:extLst>
              <a:ext uri="{FF2B5EF4-FFF2-40B4-BE49-F238E27FC236}">
                <a16:creationId xmlns:a16="http://schemas.microsoft.com/office/drawing/2014/main" id="{FDD71C38-4B39-43A8-B69C-A235D7F64C3C}"/>
              </a:ext>
            </a:extLst>
          </p:cNvPr>
          <p:cNvSpPr txBox="1"/>
          <p:nvPr/>
        </p:nvSpPr>
        <p:spPr>
          <a:xfrm>
            <a:off x="2699056" y="4521514"/>
            <a:ext cx="1587600" cy="1169551"/>
          </a:xfrm>
          <a:prstGeom prst="rect">
            <a:avLst/>
          </a:prstGeom>
          <a:noFill/>
          <a:ln>
            <a:solidFill>
              <a:srgbClr val="305D93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rgbClr val="305D93"/>
                </a:solidFill>
                <a:latin typeface="Eurostar"/>
              </a:rPr>
              <a:t>Argon besitzt insgesamt 18 Elektronen und befindet sich in der VIII. Hauptgruppe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4B6F7CD6-C907-46B4-983E-B62208BE7828}"/>
              </a:ext>
            </a:extLst>
          </p:cNvPr>
          <p:cNvSpPr txBox="1"/>
          <p:nvPr/>
        </p:nvSpPr>
        <p:spPr>
          <a:xfrm>
            <a:off x="5078516" y="4704753"/>
            <a:ext cx="1875284" cy="738664"/>
          </a:xfrm>
          <a:prstGeom prst="rect">
            <a:avLst/>
          </a:prstGeom>
          <a:noFill/>
          <a:ln>
            <a:solidFill>
              <a:srgbClr val="305D93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rgbClr val="305D93"/>
                </a:solidFill>
                <a:latin typeface="Eurostar"/>
              </a:rPr>
              <a:t>K-Schale: 2 Elektronen</a:t>
            </a:r>
          </a:p>
          <a:p>
            <a:r>
              <a:rPr lang="de-DE" sz="1400" dirty="0">
                <a:solidFill>
                  <a:srgbClr val="305D93"/>
                </a:solidFill>
                <a:latin typeface="Eurostar"/>
              </a:rPr>
              <a:t>L-Schale: 8 Elektronen</a:t>
            </a:r>
          </a:p>
          <a:p>
            <a:r>
              <a:rPr lang="de-DE" sz="1400" dirty="0">
                <a:solidFill>
                  <a:srgbClr val="305D93"/>
                </a:solidFill>
                <a:latin typeface="Eurostar"/>
              </a:rPr>
              <a:t>M-Schale: 8 Elektronen</a:t>
            </a:r>
          </a:p>
        </p:txBody>
      </p:sp>
      <p:cxnSp>
        <p:nvCxnSpPr>
          <p:cNvPr id="49" name="Gerade Verbindung mit Pfeil 48">
            <a:extLst>
              <a:ext uri="{FF2B5EF4-FFF2-40B4-BE49-F238E27FC236}">
                <a16:creationId xmlns:a16="http://schemas.microsoft.com/office/drawing/2014/main" id="{CA87F04B-6ED4-4364-9B1F-E3E51DF42E95}"/>
              </a:ext>
            </a:extLst>
          </p:cNvPr>
          <p:cNvCxnSpPr>
            <a:cxnSpLocks/>
          </p:cNvCxnSpPr>
          <p:nvPr/>
        </p:nvCxnSpPr>
        <p:spPr>
          <a:xfrm>
            <a:off x="6947528" y="5074085"/>
            <a:ext cx="792088" cy="0"/>
          </a:xfrm>
          <a:prstGeom prst="straightConnector1">
            <a:avLst/>
          </a:prstGeom>
          <a:ln w="28575">
            <a:solidFill>
              <a:srgbClr val="305D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feld 53">
            <a:extLst>
              <a:ext uri="{FF2B5EF4-FFF2-40B4-BE49-F238E27FC236}">
                <a16:creationId xmlns:a16="http://schemas.microsoft.com/office/drawing/2014/main" id="{08EF1C1A-254A-4C07-B970-DBC857685D6B}"/>
              </a:ext>
            </a:extLst>
          </p:cNvPr>
          <p:cNvSpPr txBox="1"/>
          <p:nvPr/>
        </p:nvSpPr>
        <p:spPr>
          <a:xfrm>
            <a:off x="7746596" y="4704753"/>
            <a:ext cx="1930606" cy="738664"/>
          </a:xfrm>
          <a:prstGeom prst="rect">
            <a:avLst/>
          </a:prstGeom>
          <a:noFill/>
          <a:ln>
            <a:solidFill>
              <a:srgbClr val="305D93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rgbClr val="305D93"/>
                </a:solidFill>
                <a:latin typeface="Eurostar"/>
              </a:rPr>
              <a:t>Außenschale (M-Schale) ist vollständig besetzt </a:t>
            </a:r>
          </a:p>
          <a:p>
            <a:r>
              <a:rPr lang="de-DE" sz="1400" dirty="0">
                <a:solidFill>
                  <a:srgbClr val="305D93"/>
                </a:solidFill>
                <a:latin typeface="Eurostar"/>
              </a:rPr>
              <a:t>= besonders stabil</a:t>
            </a:r>
          </a:p>
        </p:txBody>
      </p:sp>
      <p:cxnSp>
        <p:nvCxnSpPr>
          <p:cNvPr id="56" name="Gerade Verbindung mit Pfeil 55">
            <a:extLst>
              <a:ext uri="{FF2B5EF4-FFF2-40B4-BE49-F238E27FC236}">
                <a16:creationId xmlns:a16="http://schemas.microsoft.com/office/drawing/2014/main" id="{C6562D75-3D15-468C-8792-2CE725039290}"/>
              </a:ext>
            </a:extLst>
          </p:cNvPr>
          <p:cNvCxnSpPr>
            <a:cxnSpLocks/>
          </p:cNvCxnSpPr>
          <p:nvPr/>
        </p:nvCxnSpPr>
        <p:spPr>
          <a:xfrm>
            <a:off x="9677202" y="5064027"/>
            <a:ext cx="792088" cy="0"/>
          </a:xfrm>
          <a:prstGeom prst="straightConnector1">
            <a:avLst/>
          </a:prstGeom>
          <a:ln w="28575">
            <a:solidFill>
              <a:srgbClr val="305D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mit Pfeil 57">
            <a:extLst>
              <a:ext uri="{FF2B5EF4-FFF2-40B4-BE49-F238E27FC236}">
                <a16:creationId xmlns:a16="http://schemas.microsoft.com/office/drawing/2014/main" id="{F89F8B4D-30F5-4F12-9D4E-E82F5450D07B}"/>
              </a:ext>
            </a:extLst>
          </p:cNvPr>
          <p:cNvCxnSpPr>
            <a:cxnSpLocks/>
            <a:endCxn id="46" idx="1"/>
          </p:cNvCxnSpPr>
          <p:nvPr/>
        </p:nvCxnSpPr>
        <p:spPr>
          <a:xfrm flipV="1">
            <a:off x="1462363" y="5106290"/>
            <a:ext cx="1236693" cy="516238"/>
          </a:xfrm>
          <a:prstGeom prst="straightConnector1">
            <a:avLst/>
          </a:prstGeom>
          <a:ln w="28575">
            <a:solidFill>
              <a:srgbClr val="305D9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2290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feil: Fünfeck 1">
            <a:extLst>
              <a:ext uri="{FF2B5EF4-FFF2-40B4-BE49-F238E27FC236}">
                <a16:creationId xmlns:a16="http://schemas.microsoft.com/office/drawing/2014/main" id="{CEEA4728-9796-4AB3-BEC5-5C7B41255A1E}"/>
              </a:ext>
            </a:extLst>
          </p:cNvPr>
          <p:cNvSpPr/>
          <p:nvPr/>
        </p:nvSpPr>
        <p:spPr bwMode="auto">
          <a:xfrm flipH="1">
            <a:off x="987624" y="181668"/>
            <a:ext cx="1651992" cy="366713"/>
          </a:xfrm>
          <a:prstGeom prst="homePlate">
            <a:avLst/>
          </a:prstGeom>
          <a:solidFill>
            <a:srgbClr val="305D93"/>
          </a:solidFill>
          <a:ln>
            <a:solidFill>
              <a:srgbClr val="305D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de-DE" sz="11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WISSENS</a:t>
            </a:r>
          </a:p>
          <a:p>
            <a:pPr algn="ctr"/>
            <a:r>
              <a:rPr lang="de-DE" sz="11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SICHERUNG</a:t>
            </a:r>
            <a:endParaRPr lang="de-DE" sz="14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Textfeld 5">
            <a:extLst>
              <a:ext uri="{FF2B5EF4-FFF2-40B4-BE49-F238E27FC236}">
                <a16:creationId xmlns:a16="http://schemas.microsoft.com/office/drawing/2014/main" id="{8D1C47B3-F640-4850-BC6A-DD298A3A1C7B}"/>
              </a:ext>
            </a:extLst>
          </p:cNvPr>
          <p:cNvSpPr/>
          <p:nvPr/>
        </p:nvSpPr>
        <p:spPr bwMode="auto">
          <a:xfrm>
            <a:off x="335360" y="1340768"/>
            <a:ext cx="11521280" cy="5040561"/>
          </a:xfrm>
          <a:custGeom>
            <a:avLst/>
            <a:gdLst>
              <a:gd name="connsiteX0" fmla="*/ 0 w 11521280"/>
              <a:gd name="connsiteY0" fmla="*/ 0 h 5040561"/>
              <a:gd name="connsiteX1" fmla="*/ 11521280 w 11521280"/>
              <a:gd name="connsiteY1" fmla="*/ 0 h 5040561"/>
              <a:gd name="connsiteX2" fmla="*/ 11521280 w 11521280"/>
              <a:gd name="connsiteY2" fmla="*/ 5040561 h 5040561"/>
              <a:gd name="connsiteX3" fmla="*/ 0 w 11521280"/>
              <a:gd name="connsiteY3" fmla="*/ 5040561 h 5040561"/>
              <a:gd name="connsiteX4" fmla="*/ 0 w 11521280"/>
              <a:gd name="connsiteY4" fmla="*/ 0 h 504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0" h="5040561" fill="none" extrusionOk="0">
                <a:moveTo>
                  <a:pt x="0" y="0"/>
                </a:moveTo>
                <a:cubicBezTo>
                  <a:pt x="3840788" y="-85701"/>
                  <a:pt x="10032338" y="-129269"/>
                  <a:pt x="11521280" y="0"/>
                </a:cubicBezTo>
                <a:cubicBezTo>
                  <a:pt x="11651664" y="2434378"/>
                  <a:pt x="11484780" y="3345950"/>
                  <a:pt x="11521280" y="5040561"/>
                </a:cubicBezTo>
                <a:cubicBezTo>
                  <a:pt x="7286922" y="4948291"/>
                  <a:pt x="1567077" y="5046642"/>
                  <a:pt x="0" y="5040561"/>
                </a:cubicBezTo>
                <a:cubicBezTo>
                  <a:pt x="87272" y="4167778"/>
                  <a:pt x="-36912" y="1012217"/>
                  <a:pt x="0" y="0"/>
                </a:cubicBezTo>
                <a:close/>
              </a:path>
              <a:path w="11521280" h="5040561" stroke="0" extrusionOk="0">
                <a:moveTo>
                  <a:pt x="0" y="0"/>
                </a:moveTo>
                <a:cubicBezTo>
                  <a:pt x="1925629" y="-141029"/>
                  <a:pt x="10122836" y="-63085"/>
                  <a:pt x="11521280" y="0"/>
                </a:cubicBezTo>
                <a:cubicBezTo>
                  <a:pt x="11648341" y="1492790"/>
                  <a:pt x="11459023" y="3810301"/>
                  <a:pt x="11521280" y="5040561"/>
                </a:cubicBezTo>
                <a:cubicBezTo>
                  <a:pt x="5861514" y="5132356"/>
                  <a:pt x="4125883" y="4995825"/>
                  <a:pt x="0" y="5040561"/>
                </a:cubicBezTo>
                <a:cubicBezTo>
                  <a:pt x="16804" y="2810138"/>
                  <a:pt x="-89868" y="178013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rgbClr val="3E8BC1"/>
            </a:solidFill>
          </a:ln>
        </p:spPr>
        <p:txBody>
          <a:bodyPr wrap="square" rtlCol="0">
            <a:noAutofit/>
          </a:bodyPr>
          <a:lstStyle/>
          <a:p>
            <a:pPr algn="just">
              <a:defRPr/>
            </a:pPr>
            <a:endParaRPr lang="de-DE" dirty="0">
              <a:solidFill>
                <a:schemeClr val="accent6"/>
              </a:solidFill>
            </a:endParaRPr>
          </a:p>
          <a:p>
            <a:pPr algn="ctr">
              <a:defRPr/>
            </a:pPr>
            <a:r>
              <a:rPr lang="de-DE" sz="2000" b="1" dirty="0">
                <a:solidFill>
                  <a:schemeClr val="accent6"/>
                </a:solidFill>
                <a:latin typeface="Eurostar"/>
              </a:rPr>
              <a:t>In Meilenstein 3 hast du folgende Inhalte gelernt:</a:t>
            </a:r>
          </a:p>
          <a:p>
            <a:pPr algn="ctr"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de-DE" b="1" dirty="0">
                <a:solidFill>
                  <a:schemeClr val="accent6"/>
                </a:solidFill>
                <a:latin typeface="Eurostar"/>
              </a:rPr>
              <a:t>Lewis-Schreibweise: Elementsymbol und Außenelektronen 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de-DE" dirty="0">
                <a:solidFill>
                  <a:schemeClr val="accent6"/>
                </a:solidFill>
                <a:latin typeface="Eurostar"/>
              </a:rPr>
              <a:t>Die einzelnen Valenzelektronen werden als Punkte mit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größtmöglichem Abstand zueinander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um das Elementsymbol herum angeordnet. </a:t>
            </a:r>
          </a:p>
          <a:p>
            <a:pPr>
              <a:defRPr/>
            </a:pPr>
            <a:endParaRPr lang="de-DE" dirty="0">
              <a:solidFill>
                <a:schemeClr val="accent6"/>
              </a:solidFill>
              <a:latin typeface="Eurostar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de-DE" dirty="0">
                <a:solidFill>
                  <a:schemeClr val="accent6"/>
                </a:solidFill>
                <a:latin typeface="Eurostar"/>
              </a:rPr>
              <a:t>Bei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mehr als vier Valenzelektronen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 bilden jeweils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zwei Elektronen 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ein </a:t>
            </a:r>
            <a:r>
              <a:rPr lang="de-DE" b="1" dirty="0">
                <a:solidFill>
                  <a:schemeClr val="accent6"/>
                </a:solidFill>
                <a:latin typeface="Eurostar"/>
              </a:rPr>
              <a:t>Elektronenpaar</a:t>
            </a:r>
            <a:r>
              <a:rPr lang="de-DE" dirty="0">
                <a:solidFill>
                  <a:schemeClr val="accent6"/>
                </a:solidFill>
                <a:latin typeface="Eurostar"/>
              </a:rPr>
              <a:t> (Strich).</a:t>
            </a:r>
            <a:endParaRPr lang="de-DE" dirty="0">
              <a:latin typeface="Eurostar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dirty="0">
              <a:solidFill>
                <a:schemeClr val="accent6"/>
              </a:solidFill>
            </a:endParaRPr>
          </a:p>
          <a:p>
            <a:pPr algn="just"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  <a:p>
            <a:pPr>
              <a:defRPr/>
            </a:pPr>
            <a:endParaRPr lang="de-DE" sz="1900" dirty="0">
              <a:solidFill>
                <a:schemeClr val="accent6"/>
              </a:solidFill>
              <a:latin typeface="Eurostar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375526C-61D8-4DC0-9388-9C838E4BE718}"/>
              </a:ext>
            </a:extLst>
          </p:cNvPr>
          <p:cNvSpPr/>
          <p:nvPr/>
        </p:nvSpPr>
        <p:spPr bwMode="auto">
          <a:xfrm>
            <a:off x="3910860" y="116632"/>
            <a:ext cx="44518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de-DE" sz="6000" dirty="0">
                <a:solidFill>
                  <a:schemeClr val="accent6"/>
                </a:solidFill>
                <a:latin typeface="Eurostar"/>
              </a:rPr>
              <a:t>Meilenstein 3</a:t>
            </a:r>
            <a:endParaRPr lang="de-DE" dirty="0">
              <a:solidFill>
                <a:schemeClr val="accent6"/>
              </a:solidFill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3DDDE5E3-2F16-445A-A166-29F0066B91C8}"/>
              </a:ext>
            </a:extLst>
          </p:cNvPr>
          <p:cNvSpPr/>
          <p:nvPr/>
        </p:nvSpPr>
        <p:spPr bwMode="auto">
          <a:xfrm>
            <a:off x="4023457" y="4157692"/>
            <a:ext cx="776938" cy="303577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897F6A9A-6926-48E0-8BA9-1574375A4647}"/>
              </a:ext>
            </a:extLst>
          </p:cNvPr>
          <p:cNvGrpSpPr/>
          <p:nvPr/>
        </p:nvGrpSpPr>
        <p:grpSpPr>
          <a:xfrm>
            <a:off x="1094781" y="4578460"/>
            <a:ext cx="3833161" cy="1100884"/>
            <a:chOff x="6874768" y="2540650"/>
            <a:chExt cx="3833161" cy="1100884"/>
          </a:xfrm>
        </p:grpSpPr>
        <p:sp>
          <p:nvSpPr>
            <p:cNvPr id="24" name="Pfeil nach rechts 45">
              <a:extLst>
                <a:ext uri="{FF2B5EF4-FFF2-40B4-BE49-F238E27FC236}">
                  <a16:creationId xmlns:a16="http://schemas.microsoft.com/office/drawing/2014/main" id="{B7EF3F43-930D-44C2-AD64-E8B977E74CE6}"/>
                </a:ext>
              </a:extLst>
            </p:cNvPr>
            <p:cNvSpPr/>
            <p:nvPr/>
          </p:nvSpPr>
          <p:spPr bwMode="auto">
            <a:xfrm>
              <a:off x="8218167" y="2926791"/>
              <a:ext cx="1353290" cy="271929"/>
            </a:xfrm>
            <a:prstGeom prst="rightArrow">
              <a:avLst>
                <a:gd name="adj1" fmla="val 50000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5" name="Textfeld 61">
              <a:extLst>
                <a:ext uri="{FF2B5EF4-FFF2-40B4-BE49-F238E27FC236}">
                  <a16:creationId xmlns:a16="http://schemas.microsoft.com/office/drawing/2014/main" id="{827F9C93-D8FB-4BEF-8B95-351F581DD200}"/>
                </a:ext>
              </a:extLst>
            </p:cNvPr>
            <p:cNvSpPr/>
            <p:nvPr/>
          </p:nvSpPr>
          <p:spPr bwMode="auto">
            <a:xfrm>
              <a:off x="9705231" y="2721114"/>
              <a:ext cx="100269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de-DE" sz="4000" u="none" dirty="0"/>
                <a:t>C</a:t>
              </a:r>
              <a:endParaRPr sz="1400" u="none" dirty="0"/>
            </a:p>
          </p:txBody>
        </p:sp>
        <p:sp>
          <p:nvSpPr>
            <p:cNvPr id="26" name="Ellipse 49">
              <a:extLst>
                <a:ext uri="{FF2B5EF4-FFF2-40B4-BE49-F238E27FC236}">
                  <a16:creationId xmlns:a16="http://schemas.microsoft.com/office/drawing/2014/main" id="{05B80C63-71AF-4C06-BC66-13476DFBAEA3}"/>
                </a:ext>
              </a:extLst>
            </p:cNvPr>
            <p:cNvSpPr/>
            <p:nvPr/>
          </p:nvSpPr>
          <p:spPr bwMode="auto">
            <a:xfrm>
              <a:off x="9669257" y="3033368"/>
              <a:ext cx="95312" cy="8824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7" name="Ellipse 49">
              <a:extLst>
                <a:ext uri="{FF2B5EF4-FFF2-40B4-BE49-F238E27FC236}">
                  <a16:creationId xmlns:a16="http://schemas.microsoft.com/office/drawing/2014/main" id="{064FB756-E709-40CA-B30F-FF0FE4851A07}"/>
                </a:ext>
              </a:extLst>
            </p:cNvPr>
            <p:cNvSpPr/>
            <p:nvPr/>
          </p:nvSpPr>
          <p:spPr bwMode="auto">
            <a:xfrm>
              <a:off x="9888748" y="2799997"/>
              <a:ext cx="95312" cy="8824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8" name="Ellipse 49">
              <a:extLst>
                <a:ext uri="{FF2B5EF4-FFF2-40B4-BE49-F238E27FC236}">
                  <a16:creationId xmlns:a16="http://schemas.microsoft.com/office/drawing/2014/main" id="{BCEF5554-4E4A-45B9-970E-D89B9F929167}"/>
                </a:ext>
              </a:extLst>
            </p:cNvPr>
            <p:cNvSpPr/>
            <p:nvPr/>
          </p:nvSpPr>
          <p:spPr bwMode="auto">
            <a:xfrm>
              <a:off x="9888748" y="3281774"/>
              <a:ext cx="95312" cy="8824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9" name="Ellipse 49">
              <a:extLst>
                <a:ext uri="{FF2B5EF4-FFF2-40B4-BE49-F238E27FC236}">
                  <a16:creationId xmlns:a16="http://schemas.microsoft.com/office/drawing/2014/main" id="{47A79C33-7F8C-4039-B743-EB8616CC8146}"/>
                </a:ext>
              </a:extLst>
            </p:cNvPr>
            <p:cNvSpPr/>
            <p:nvPr/>
          </p:nvSpPr>
          <p:spPr bwMode="auto">
            <a:xfrm>
              <a:off x="10093281" y="3041658"/>
              <a:ext cx="95312" cy="8824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de-DE"/>
            </a:p>
          </p:txBody>
        </p:sp>
        <p:grpSp>
          <p:nvGrpSpPr>
            <p:cNvPr id="30" name="Gruppieren 29">
              <a:extLst>
                <a:ext uri="{FF2B5EF4-FFF2-40B4-BE49-F238E27FC236}">
                  <a16:creationId xmlns:a16="http://schemas.microsoft.com/office/drawing/2014/main" id="{8CFF2B56-472D-472D-B37F-901448A345F3}"/>
                </a:ext>
              </a:extLst>
            </p:cNvPr>
            <p:cNvGrpSpPr/>
            <p:nvPr/>
          </p:nvGrpSpPr>
          <p:grpSpPr>
            <a:xfrm>
              <a:off x="6874768" y="2540650"/>
              <a:ext cx="1108750" cy="1100884"/>
              <a:chOff x="9586122" y="1942601"/>
              <a:chExt cx="1108750" cy="1100884"/>
            </a:xfrm>
          </p:grpSpPr>
          <p:grpSp>
            <p:nvGrpSpPr>
              <p:cNvPr id="31" name="Gruppieren 110">
                <a:extLst>
                  <a:ext uri="{FF2B5EF4-FFF2-40B4-BE49-F238E27FC236}">
                    <a16:creationId xmlns:a16="http://schemas.microsoft.com/office/drawing/2014/main" id="{35FDB012-D62D-4508-81AA-D85651471C7C}"/>
                  </a:ext>
                </a:extLst>
              </p:cNvPr>
              <p:cNvGrpSpPr/>
              <p:nvPr/>
            </p:nvGrpSpPr>
            <p:grpSpPr bwMode="auto">
              <a:xfrm>
                <a:off x="9586122" y="1942601"/>
                <a:ext cx="1108750" cy="1100884"/>
                <a:chOff x="0" y="0"/>
                <a:chExt cx="1343299" cy="1326508"/>
              </a:xfrm>
            </p:grpSpPr>
            <p:sp>
              <p:nvSpPr>
                <p:cNvPr id="34" name="Ellipse 111">
                  <a:extLst>
                    <a:ext uri="{FF2B5EF4-FFF2-40B4-BE49-F238E27FC236}">
                      <a16:creationId xmlns:a16="http://schemas.microsoft.com/office/drawing/2014/main" id="{D8DEC2CC-AAEE-4F0B-B6CA-2951AB7D736C}"/>
                    </a:ext>
                  </a:extLst>
                </p:cNvPr>
                <p:cNvSpPr/>
                <p:nvPr/>
              </p:nvSpPr>
              <p:spPr bwMode="auto">
                <a:xfrm>
                  <a:off x="0" y="0"/>
                  <a:ext cx="1343299" cy="1326508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defRPr/>
                  </a:pPr>
                  <a:endParaRPr lang="de-DE"/>
                </a:p>
              </p:txBody>
            </p:sp>
            <p:sp>
              <p:nvSpPr>
                <p:cNvPr id="35" name="Ellipse 112">
                  <a:extLst>
                    <a:ext uri="{FF2B5EF4-FFF2-40B4-BE49-F238E27FC236}">
                      <a16:creationId xmlns:a16="http://schemas.microsoft.com/office/drawing/2014/main" id="{0BD35395-96F5-411F-B912-2DA7FB27C386}"/>
                    </a:ext>
                  </a:extLst>
                </p:cNvPr>
                <p:cNvSpPr/>
                <p:nvPr/>
              </p:nvSpPr>
              <p:spPr bwMode="auto">
                <a:xfrm>
                  <a:off x="268659" y="250748"/>
                  <a:ext cx="805979" cy="795511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defRPr/>
                  </a:pPr>
                  <a:endParaRPr lang="de-DE"/>
                </a:p>
              </p:txBody>
            </p:sp>
            <p:sp>
              <p:nvSpPr>
                <p:cNvPr id="36" name="Ellipse 113">
                  <a:extLst>
                    <a:ext uri="{FF2B5EF4-FFF2-40B4-BE49-F238E27FC236}">
                      <a16:creationId xmlns:a16="http://schemas.microsoft.com/office/drawing/2014/main" id="{57E15FAA-E611-4745-8CAF-B42AAB21B8F6}"/>
                    </a:ext>
                  </a:extLst>
                </p:cNvPr>
                <p:cNvSpPr/>
                <p:nvPr/>
              </p:nvSpPr>
              <p:spPr bwMode="auto">
                <a:xfrm>
                  <a:off x="537319" y="516246"/>
                  <a:ext cx="298510" cy="294014"/>
                </a:xfrm>
                <a:prstGeom prst="ellipse">
                  <a:avLst/>
                </a:prstGeom>
                <a:solidFill>
                  <a:srgbClr val="C00000"/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defRPr/>
                  </a:pPr>
                  <a:endParaRPr lang="de-DE"/>
                </a:p>
              </p:txBody>
            </p:sp>
            <p:sp>
              <p:nvSpPr>
                <p:cNvPr id="37" name="Ellipse 114">
                  <a:extLst>
                    <a:ext uri="{FF2B5EF4-FFF2-40B4-BE49-F238E27FC236}">
                      <a16:creationId xmlns:a16="http://schemas.microsoft.com/office/drawing/2014/main" id="{B80985B6-61B6-4C7F-AA6C-2DF5F3887D52}"/>
                    </a:ext>
                  </a:extLst>
                </p:cNvPr>
                <p:cNvSpPr/>
                <p:nvPr/>
              </p:nvSpPr>
              <p:spPr bwMode="auto">
                <a:xfrm>
                  <a:off x="344282" y="603762"/>
                  <a:ext cx="119404" cy="117015"/>
                </a:xfrm>
                <a:prstGeom prst="ellipse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solidFill>
                    <a:srgbClr val="5B9BD5">
                      <a:shade val="50000"/>
                    </a:srgbClr>
                  </a:solidFill>
                  <a:prstDash val="solid"/>
                  <a:miter lim="800000"/>
                </a:ln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defRPr/>
                  </a:pPr>
                  <a:endParaRPr lang="de-DE"/>
                </a:p>
              </p:txBody>
            </p:sp>
            <p:sp>
              <p:nvSpPr>
                <p:cNvPr id="38" name="Ellipse 115">
                  <a:extLst>
                    <a:ext uri="{FF2B5EF4-FFF2-40B4-BE49-F238E27FC236}">
                      <a16:creationId xmlns:a16="http://schemas.microsoft.com/office/drawing/2014/main" id="{8A5655C9-CF31-4D96-A206-CBA64EFB5FE9}"/>
                    </a:ext>
                  </a:extLst>
                </p:cNvPr>
                <p:cNvSpPr/>
                <p:nvPr/>
              </p:nvSpPr>
              <p:spPr bwMode="auto">
                <a:xfrm>
                  <a:off x="893542" y="603688"/>
                  <a:ext cx="119404" cy="117014"/>
                </a:xfrm>
                <a:prstGeom prst="ellipse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solidFill>
                    <a:srgbClr val="5B9BD5">
                      <a:shade val="50000"/>
                    </a:srgbClr>
                  </a:solidFill>
                  <a:prstDash val="solid"/>
                  <a:miter lim="800000"/>
                </a:ln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defRPr/>
                  </a:pPr>
                  <a:endParaRPr lang="de-DE"/>
                </a:p>
              </p:txBody>
            </p:sp>
            <p:sp>
              <p:nvSpPr>
                <p:cNvPr id="39" name="Ellipse 116">
                  <a:extLst>
                    <a:ext uri="{FF2B5EF4-FFF2-40B4-BE49-F238E27FC236}">
                      <a16:creationId xmlns:a16="http://schemas.microsoft.com/office/drawing/2014/main" id="{1BFD9668-A9F0-4B96-8D52-1C4661875AF8}"/>
                    </a:ext>
                  </a:extLst>
                </p:cNvPr>
                <p:cNvSpPr/>
                <p:nvPr/>
              </p:nvSpPr>
              <p:spPr bwMode="auto">
                <a:xfrm>
                  <a:off x="54052" y="596418"/>
                  <a:ext cx="119404" cy="117014"/>
                </a:xfrm>
                <a:prstGeom prst="ellipse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solidFill>
                    <a:srgbClr val="5B9BD5">
                      <a:shade val="50000"/>
                    </a:srgbClr>
                  </a:solidFill>
                  <a:prstDash val="solid"/>
                  <a:miter lim="800000"/>
                </a:ln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defRPr/>
                  </a:pPr>
                  <a:endParaRPr lang="de-DE"/>
                </a:p>
              </p:txBody>
            </p:sp>
            <p:sp>
              <p:nvSpPr>
                <p:cNvPr id="40" name="Ellipse 117">
                  <a:extLst>
                    <a:ext uri="{FF2B5EF4-FFF2-40B4-BE49-F238E27FC236}">
                      <a16:creationId xmlns:a16="http://schemas.microsoft.com/office/drawing/2014/main" id="{9BF41D9F-F574-4807-8C9D-62EBA9D1CB67}"/>
                    </a:ext>
                  </a:extLst>
                </p:cNvPr>
                <p:cNvSpPr/>
                <p:nvPr/>
              </p:nvSpPr>
              <p:spPr bwMode="auto">
                <a:xfrm>
                  <a:off x="643786" y="1130825"/>
                  <a:ext cx="119404" cy="117015"/>
                </a:xfrm>
                <a:prstGeom prst="ellipse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solidFill>
                    <a:srgbClr val="5B9BD5">
                      <a:shade val="50000"/>
                    </a:srgbClr>
                  </a:solidFill>
                  <a:prstDash val="solid"/>
                  <a:miter lim="800000"/>
                </a:ln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defRPr/>
                  </a:pPr>
                  <a:endParaRPr lang="de-DE"/>
                </a:p>
              </p:txBody>
            </p:sp>
          </p:grpSp>
          <p:sp>
            <p:nvSpPr>
              <p:cNvPr id="32" name="Ellipse 122">
                <a:extLst>
                  <a:ext uri="{FF2B5EF4-FFF2-40B4-BE49-F238E27FC236}">
                    <a16:creationId xmlns:a16="http://schemas.microsoft.com/office/drawing/2014/main" id="{FC6C3D77-F76E-4E30-8979-47040C774A4A}"/>
                  </a:ext>
                </a:extLst>
              </p:cNvPr>
              <p:cNvSpPr/>
              <p:nvPr/>
            </p:nvSpPr>
            <p:spPr bwMode="auto">
              <a:xfrm>
                <a:off x="10560343" y="2426262"/>
                <a:ext cx="98555" cy="97112"/>
              </a:xfrm>
              <a:prstGeom prst="ellipse">
                <a:avLst/>
              </a:prstGeom>
              <a:solidFill>
                <a:srgbClr val="5B9BD5">
                  <a:lumMod val="75000"/>
                </a:srgbClr>
              </a:solidFill>
              <a:ln w="12700" cap="flat" cmpd="sng" algn="ctr">
                <a:solidFill>
                  <a:srgbClr val="5B9BD5">
                    <a:shade val="50000"/>
                  </a:srgbClr>
                </a:solidFill>
                <a:prstDash val="solid"/>
                <a:miter lim="800000"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defRPr/>
                </a:pPr>
                <a:endParaRPr lang="de-DE"/>
              </a:p>
            </p:txBody>
          </p:sp>
          <p:sp>
            <p:nvSpPr>
              <p:cNvPr id="33" name="Ellipse 122">
                <a:extLst>
                  <a:ext uri="{FF2B5EF4-FFF2-40B4-BE49-F238E27FC236}">
                    <a16:creationId xmlns:a16="http://schemas.microsoft.com/office/drawing/2014/main" id="{BCF8ECB7-C1F4-4DE9-98D3-449057A1190D}"/>
                  </a:ext>
                </a:extLst>
              </p:cNvPr>
              <p:cNvSpPr/>
              <p:nvPr/>
            </p:nvSpPr>
            <p:spPr bwMode="auto">
              <a:xfrm>
                <a:off x="10133824" y="2011953"/>
                <a:ext cx="98555" cy="97112"/>
              </a:xfrm>
              <a:prstGeom prst="ellipse">
                <a:avLst/>
              </a:prstGeom>
              <a:solidFill>
                <a:srgbClr val="5B9BD5">
                  <a:lumMod val="75000"/>
                </a:srgbClr>
              </a:solidFill>
              <a:ln w="12700" cap="flat" cmpd="sng" algn="ctr">
                <a:solidFill>
                  <a:srgbClr val="5B9BD5">
                    <a:shade val="50000"/>
                  </a:srgbClr>
                </a:solidFill>
                <a:prstDash val="solid"/>
                <a:miter lim="800000"/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defRPr/>
                </a:pPr>
                <a:endParaRPr lang="de-DE"/>
              </a:p>
            </p:txBody>
          </p:sp>
        </p:grpSp>
      </p:grpSp>
      <p:grpSp>
        <p:nvGrpSpPr>
          <p:cNvPr id="7" name="Gruppieren 7">
            <a:extLst>
              <a:ext uri="{FF2B5EF4-FFF2-40B4-BE49-F238E27FC236}">
                <a16:creationId xmlns:a16="http://schemas.microsoft.com/office/drawing/2014/main" id="{09790BD8-75E0-4914-8639-765A08F519EC}"/>
              </a:ext>
            </a:extLst>
          </p:cNvPr>
          <p:cNvGrpSpPr/>
          <p:nvPr/>
        </p:nvGrpSpPr>
        <p:grpSpPr bwMode="auto">
          <a:xfrm>
            <a:off x="6136790" y="4555172"/>
            <a:ext cx="1236704" cy="1145701"/>
            <a:chOff x="1133475" y="95250"/>
            <a:chExt cx="1152525" cy="1151890"/>
          </a:xfrm>
        </p:grpSpPr>
        <p:sp>
          <p:nvSpPr>
            <p:cNvPr id="60" name="Ellipse 10">
              <a:extLst>
                <a:ext uri="{FF2B5EF4-FFF2-40B4-BE49-F238E27FC236}">
                  <a16:creationId xmlns:a16="http://schemas.microsoft.com/office/drawing/2014/main" id="{ECB43664-4DE9-4BA8-A047-BFE6B9AE2AB2}"/>
                </a:ext>
              </a:extLst>
            </p:cNvPr>
            <p:cNvSpPr/>
            <p:nvPr/>
          </p:nvSpPr>
          <p:spPr bwMode="auto">
            <a:xfrm>
              <a:off x="1314450" y="285750"/>
              <a:ext cx="76200" cy="75565"/>
            </a:xfrm>
            <a:prstGeom prst="ellipse">
              <a:avLst/>
            </a:prstGeom>
            <a:solidFill>
              <a:srgbClr val="2E75B6"/>
            </a:solidFill>
            <a:ln>
              <a:solidFill>
                <a:srgbClr val="2E75B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61" name="Ellipse 11">
              <a:extLst>
                <a:ext uri="{FF2B5EF4-FFF2-40B4-BE49-F238E27FC236}">
                  <a16:creationId xmlns:a16="http://schemas.microsoft.com/office/drawing/2014/main" id="{65AE86AF-F7D1-4CFE-B7CD-0039AB099746}"/>
                </a:ext>
              </a:extLst>
            </p:cNvPr>
            <p:cNvSpPr/>
            <p:nvPr/>
          </p:nvSpPr>
          <p:spPr bwMode="auto">
            <a:xfrm>
              <a:off x="1171575" y="704850"/>
              <a:ext cx="76200" cy="76190"/>
            </a:xfrm>
            <a:prstGeom prst="ellipse">
              <a:avLst/>
            </a:prstGeom>
            <a:solidFill>
              <a:srgbClr val="2E75B6"/>
            </a:solidFill>
            <a:ln>
              <a:solidFill>
                <a:srgbClr val="2E75B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de-DE"/>
            </a:p>
          </p:txBody>
        </p:sp>
        <p:grpSp>
          <p:nvGrpSpPr>
            <p:cNvPr id="62" name="Gruppieren 12">
              <a:extLst>
                <a:ext uri="{FF2B5EF4-FFF2-40B4-BE49-F238E27FC236}">
                  <a16:creationId xmlns:a16="http://schemas.microsoft.com/office/drawing/2014/main" id="{A288E814-7777-43E0-9A85-BBA91A9E9133}"/>
                </a:ext>
              </a:extLst>
            </p:cNvPr>
            <p:cNvGrpSpPr/>
            <p:nvPr/>
          </p:nvGrpSpPr>
          <p:grpSpPr bwMode="auto">
            <a:xfrm>
              <a:off x="1133475" y="95250"/>
              <a:ext cx="1152525" cy="1151890"/>
              <a:chOff x="0" y="0"/>
              <a:chExt cx="1152525" cy="1151890"/>
            </a:xfrm>
          </p:grpSpPr>
          <p:grpSp>
            <p:nvGrpSpPr>
              <p:cNvPr id="63" name="Gruppieren 13">
                <a:extLst>
                  <a:ext uri="{FF2B5EF4-FFF2-40B4-BE49-F238E27FC236}">
                    <a16:creationId xmlns:a16="http://schemas.microsoft.com/office/drawing/2014/main" id="{DE027F5C-DBF1-4C75-99CB-D64BA3E6664A}"/>
                  </a:ext>
                </a:extLst>
              </p:cNvPr>
              <p:cNvGrpSpPr/>
              <p:nvPr/>
            </p:nvGrpSpPr>
            <p:grpSpPr bwMode="auto">
              <a:xfrm>
                <a:off x="0" y="0"/>
                <a:ext cx="1152525" cy="1151890"/>
                <a:chOff x="0" y="0"/>
                <a:chExt cx="1152525" cy="1152525"/>
              </a:xfrm>
            </p:grpSpPr>
            <p:grpSp>
              <p:nvGrpSpPr>
                <p:cNvPr id="68" name="Gruppieren 18">
                  <a:extLst>
                    <a:ext uri="{FF2B5EF4-FFF2-40B4-BE49-F238E27FC236}">
                      <a16:creationId xmlns:a16="http://schemas.microsoft.com/office/drawing/2014/main" id="{D62FEAC5-457B-4E2A-A02E-2921B5F4638E}"/>
                    </a:ext>
                  </a:extLst>
                </p:cNvPr>
                <p:cNvGrpSpPr/>
                <p:nvPr/>
              </p:nvGrpSpPr>
              <p:grpSpPr bwMode="auto">
                <a:xfrm>
                  <a:off x="0" y="0"/>
                  <a:ext cx="1152525" cy="1152525"/>
                  <a:chOff x="0" y="0"/>
                  <a:chExt cx="1152525" cy="1152525"/>
                </a:xfrm>
              </p:grpSpPr>
              <p:grpSp>
                <p:nvGrpSpPr>
                  <p:cNvPr id="70" name="Gruppieren 20">
                    <a:extLst>
                      <a:ext uri="{FF2B5EF4-FFF2-40B4-BE49-F238E27FC236}">
                        <a16:creationId xmlns:a16="http://schemas.microsoft.com/office/drawing/2014/main" id="{4A0ACB47-B503-481F-A15D-226CD44865A3}"/>
                      </a:ext>
                    </a:extLst>
                  </p:cNvPr>
                  <p:cNvGrpSpPr/>
                  <p:nvPr/>
                </p:nvGrpSpPr>
                <p:grpSpPr bwMode="auto">
                  <a:xfrm>
                    <a:off x="0" y="0"/>
                    <a:ext cx="1152525" cy="1152525"/>
                    <a:chOff x="0" y="0"/>
                    <a:chExt cx="1152525" cy="1152525"/>
                  </a:xfrm>
                </p:grpSpPr>
                <p:grpSp>
                  <p:nvGrpSpPr>
                    <p:cNvPr id="76" name="Gruppieren 26">
                      <a:extLst>
                        <a:ext uri="{FF2B5EF4-FFF2-40B4-BE49-F238E27FC236}">
                          <a16:creationId xmlns:a16="http://schemas.microsoft.com/office/drawing/2014/main" id="{B703AAB8-E611-49CF-8E1F-7C58961DAC10}"/>
                        </a:ext>
                      </a:extLst>
                    </p:cNvPr>
                    <p:cNvGrpSpPr/>
                    <p:nvPr/>
                  </p:nvGrpSpPr>
                  <p:grpSpPr bwMode="auto">
                    <a:xfrm>
                      <a:off x="0" y="0"/>
                      <a:ext cx="1152525" cy="1152525"/>
                      <a:chOff x="0" y="0"/>
                      <a:chExt cx="1152525" cy="1152525"/>
                    </a:xfrm>
                  </p:grpSpPr>
                  <p:grpSp>
                    <p:nvGrpSpPr>
                      <p:cNvPr id="82" name="Gruppieren 32">
                        <a:extLst>
                          <a:ext uri="{FF2B5EF4-FFF2-40B4-BE49-F238E27FC236}">
                            <a16:creationId xmlns:a16="http://schemas.microsoft.com/office/drawing/2014/main" id="{5FC4F119-C8A8-4419-A991-3BE5315CC4EA}"/>
                          </a:ext>
                        </a:extLst>
                      </p:cNvPr>
                      <p:cNvGrpSpPr/>
                      <p:nvPr/>
                    </p:nvGrpSpPr>
                    <p:grpSpPr bwMode="auto">
                      <a:xfrm>
                        <a:off x="152400" y="152400"/>
                        <a:ext cx="857250" cy="857250"/>
                        <a:chOff x="0" y="0"/>
                        <a:chExt cx="857250" cy="857250"/>
                      </a:xfrm>
                      <a:solidFill>
                        <a:schemeClr val="accent1"/>
                      </a:solidFill>
                    </p:grpSpPr>
                    <p:sp>
                      <p:nvSpPr>
                        <p:cNvPr id="85" name="Ellipse 35">
                          <a:extLst>
                            <a:ext uri="{FF2B5EF4-FFF2-40B4-BE49-F238E27FC236}">
                              <a16:creationId xmlns:a16="http://schemas.microsoft.com/office/drawing/2014/main" id="{5C329893-AF6D-4568-AD0C-2DC2DA24131D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0" y="0"/>
                          <a:ext cx="857250" cy="857250"/>
                        </a:xfrm>
                        <a:prstGeom prst="ellipse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p:spPr>
                      <p:style>
                        <a:lnRef idx="2">
                          <a:schemeClr val="dk1"/>
                        </a:lnRef>
                        <a:fillRef idx="1">
                          <a:schemeClr val="lt1"/>
                        </a:fillRef>
                        <a:effectRef idx="0">
                          <a:schemeClr val="dk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>
                            <a:defRPr/>
                          </a:pPr>
                          <a:endParaRPr lang="de-DE"/>
                        </a:p>
                      </p:txBody>
                    </p:sp>
                    <p:sp>
                      <p:nvSpPr>
                        <p:cNvPr id="86" name="Ellipse 36">
                          <a:extLst>
                            <a:ext uri="{FF2B5EF4-FFF2-40B4-BE49-F238E27FC236}">
                              <a16:creationId xmlns:a16="http://schemas.microsoft.com/office/drawing/2014/main" id="{41D77C70-7BB4-4D99-9BEC-790476CDC505}"/>
                            </a:ext>
                          </a:extLst>
                        </p:cNvPr>
                        <p:cNvSpPr/>
                        <p:nvPr/>
                      </p:nvSpPr>
                      <p:spPr bwMode="auto">
                        <a:xfrm>
                          <a:off x="171450" y="161925"/>
                          <a:ext cx="514350" cy="514350"/>
                        </a:xfrm>
                        <a:prstGeom prst="ellipse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>
                            <a:defRPr/>
                          </a:pPr>
                          <a:endParaRPr lang="de-DE"/>
                        </a:p>
                      </p:txBody>
                    </p:sp>
                  </p:grpSp>
                  <p:sp>
                    <p:nvSpPr>
                      <p:cNvPr id="83" name="Ellipse 33">
                        <a:extLst>
                          <a:ext uri="{FF2B5EF4-FFF2-40B4-BE49-F238E27FC236}">
                            <a16:creationId xmlns:a16="http://schemas.microsoft.com/office/drawing/2014/main" id="{1CE60AB6-E2AD-4078-A8B6-FD8D78F0AEE2}"/>
                          </a:ext>
                        </a:extLst>
                      </p:cNvPr>
                      <p:cNvSpPr/>
                      <p:nvPr/>
                    </p:nvSpPr>
                    <p:spPr bwMode="auto">
                      <a:xfrm>
                        <a:off x="0" y="0"/>
                        <a:ext cx="1152525" cy="1152525"/>
                      </a:xfrm>
                      <a:prstGeom prst="ellipse">
                        <a:avLst/>
                      </a:prstGeom>
                      <a:noFill/>
                      <a:effectLst>
                        <a:outerShdw blurRad="50800" dist="38100" dir="2700000" algn="tl" rotWithShape="0">
                          <a:prstClr val="black">
                            <a:alpha val="40000"/>
                          </a:prstClr>
                        </a:outerShdw>
                      </a:effectLst>
                    </p:spPr>
                    <p:style>
                      <a:lnRef idx="2">
                        <a:schemeClr val="dk1"/>
                      </a:lnRef>
                      <a:fillRef idx="1">
                        <a:schemeClr val="lt1"/>
                      </a:fillRef>
                      <a:effectRef idx="0">
                        <a:schemeClr val="dk1"/>
                      </a:effectRef>
                      <a:fontRef idx="minor">
                        <a:schemeClr val="dk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>
                          <a:defRPr/>
                        </a:pPr>
                        <a:endParaRPr lang="de-DE"/>
                      </a:p>
                    </p:txBody>
                  </p:sp>
                  <p:sp>
                    <p:nvSpPr>
                      <p:cNvPr id="84" name="Ellipse 34">
                        <a:extLst>
                          <a:ext uri="{FF2B5EF4-FFF2-40B4-BE49-F238E27FC236}">
                            <a16:creationId xmlns:a16="http://schemas.microsoft.com/office/drawing/2014/main" id="{44B1C19F-B90E-45BA-9087-AF447AD709B2}"/>
                          </a:ext>
                        </a:extLst>
                      </p:cNvPr>
                      <p:cNvSpPr/>
                      <p:nvPr/>
                    </p:nvSpPr>
                    <p:spPr bwMode="auto">
                      <a:xfrm>
                        <a:off x="495300" y="485775"/>
                        <a:ext cx="190500" cy="190500"/>
                      </a:xfrm>
                      <a:prstGeom prst="ellipse">
                        <a:avLst/>
                      </a:prstGeom>
                      <a:solidFill>
                        <a:srgbClr val="C00000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>
                          <a:defRPr/>
                        </a:pPr>
                        <a:endParaRPr lang="de-DE"/>
                      </a:p>
                    </p:txBody>
                  </p:sp>
                </p:grpSp>
                <p:sp>
                  <p:nvSpPr>
                    <p:cNvPr id="77" name="Ellipse 27">
                      <a:extLst>
                        <a:ext uri="{FF2B5EF4-FFF2-40B4-BE49-F238E27FC236}">
                          <a16:creationId xmlns:a16="http://schemas.microsoft.com/office/drawing/2014/main" id="{A92D40FB-0F42-4146-9406-978F264E031E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372139" y="542260"/>
                      <a:ext cx="76200" cy="76200"/>
                    </a:xfrm>
                    <a:prstGeom prst="ellipse">
                      <a:avLst/>
                    </a:prstGeom>
                    <a:solidFill>
                      <a:srgbClr val="2E75B6"/>
                    </a:solidFill>
                    <a:ln>
                      <a:solidFill>
                        <a:srgbClr val="2E75B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defRPr/>
                      </a:pPr>
                      <a:endParaRPr lang="de-DE"/>
                    </a:p>
                  </p:txBody>
                </p:sp>
                <p:sp>
                  <p:nvSpPr>
                    <p:cNvPr id="78" name="Ellipse 28">
                      <a:extLst>
                        <a:ext uri="{FF2B5EF4-FFF2-40B4-BE49-F238E27FC236}">
                          <a16:creationId xmlns:a16="http://schemas.microsoft.com/office/drawing/2014/main" id="{B854EB0E-9D76-4DD6-B443-8C2CCEEC197B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723014" y="552893"/>
                      <a:ext cx="76200" cy="76200"/>
                    </a:xfrm>
                    <a:prstGeom prst="ellipse">
                      <a:avLst/>
                    </a:prstGeom>
                    <a:solidFill>
                      <a:srgbClr val="2E75B6"/>
                    </a:solidFill>
                    <a:ln>
                      <a:solidFill>
                        <a:srgbClr val="2E75B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defRPr/>
                      </a:pPr>
                      <a:endParaRPr lang="de-DE"/>
                    </a:p>
                  </p:txBody>
                </p:sp>
                <p:sp>
                  <p:nvSpPr>
                    <p:cNvPr id="79" name="Ellipse 29">
                      <a:extLst>
                        <a:ext uri="{FF2B5EF4-FFF2-40B4-BE49-F238E27FC236}">
                          <a16:creationId xmlns:a16="http://schemas.microsoft.com/office/drawing/2014/main" id="{B2C97C77-A9FA-4CA5-98AE-0F1CEB81214C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191386" y="542260"/>
                      <a:ext cx="76200" cy="76200"/>
                    </a:xfrm>
                    <a:prstGeom prst="ellipse">
                      <a:avLst/>
                    </a:prstGeom>
                    <a:solidFill>
                      <a:srgbClr val="2E75B6"/>
                    </a:solidFill>
                    <a:ln>
                      <a:solidFill>
                        <a:srgbClr val="2E75B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defRPr/>
                      </a:pPr>
                      <a:endParaRPr lang="de-DE"/>
                    </a:p>
                  </p:txBody>
                </p:sp>
                <p:sp>
                  <p:nvSpPr>
                    <p:cNvPr id="80" name="Ellipse 30">
                      <a:extLst>
                        <a:ext uri="{FF2B5EF4-FFF2-40B4-BE49-F238E27FC236}">
                          <a16:creationId xmlns:a16="http://schemas.microsoft.com/office/drawing/2014/main" id="{450743A7-65D6-4D87-BF01-0DD94B852229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882502" y="552893"/>
                      <a:ext cx="76200" cy="76200"/>
                    </a:xfrm>
                    <a:prstGeom prst="ellipse">
                      <a:avLst/>
                    </a:prstGeom>
                    <a:solidFill>
                      <a:srgbClr val="2E75B6"/>
                    </a:solidFill>
                    <a:ln>
                      <a:solidFill>
                        <a:srgbClr val="2E75B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defRPr/>
                      </a:pPr>
                      <a:endParaRPr lang="de-DE"/>
                    </a:p>
                  </p:txBody>
                </p:sp>
                <p:sp>
                  <p:nvSpPr>
                    <p:cNvPr id="81" name="Ellipse 31">
                      <a:extLst>
                        <a:ext uri="{FF2B5EF4-FFF2-40B4-BE49-F238E27FC236}">
                          <a16:creationId xmlns:a16="http://schemas.microsoft.com/office/drawing/2014/main" id="{BAF19416-B821-4649-BB5C-7181CC0F89F2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76447" y="329607"/>
                      <a:ext cx="76200" cy="76200"/>
                    </a:xfrm>
                    <a:prstGeom prst="ellipse">
                      <a:avLst/>
                    </a:prstGeom>
                    <a:solidFill>
                      <a:srgbClr val="2E75B6"/>
                    </a:solidFill>
                    <a:ln>
                      <a:solidFill>
                        <a:srgbClr val="2E75B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defRPr/>
                      </a:pPr>
                      <a:endParaRPr lang="de-DE"/>
                    </a:p>
                  </p:txBody>
                </p:sp>
              </p:grpSp>
              <p:sp>
                <p:nvSpPr>
                  <p:cNvPr id="71" name="Ellipse 21">
                    <a:extLst>
                      <a:ext uri="{FF2B5EF4-FFF2-40B4-BE49-F238E27FC236}">
                        <a16:creationId xmlns:a16="http://schemas.microsoft.com/office/drawing/2014/main" id="{A2F63A63-CD6C-46FB-A7C9-6230B7FCC29F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20996" y="202019"/>
                    <a:ext cx="76200" cy="76200"/>
                  </a:xfrm>
                  <a:prstGeom prst="ellipse">
                    <a:avLst/>
                  </a:prstGeom>
                  <a:solidFill>
                    <a:srgbClr val="2E75B6"/>
                  </a:solidFill>
                  <a:ln>
                    <a:solidFill>
                      <a:srgbClr val="2E75B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defRPr/>
                    </a:pPr>
                    <a:endParaRPr lang="de-DE"/>
                  </a:p>
                </p:txBody>
              </p:sp>
              <p:sp>
                <p:nvSpPr>
                  <p:cNvPr id="72" name="Ellipse 22">
                    <a:extLst>
                      <a:ext uri="{FF2B5EF4-FFF2-40B4-BE49-F238E27FC236}">
                        <a16:creationId xmlns:a16="http://schemas.microsoft.com/office/drawing/2014/main" id="{E1CD1EA7-D643-439D-8BF4-53F146B0116B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97712" y="765544"/>
                    <a:ext cx="76200" cy="76200"/>
                  </a:xfrm>
                  <a:prstGeom prst="ellipse">
                    <a:avLst/>
                  </a:prstGeom>
                  <a:solidFill>
                    <a:srgbClr val="2E75B6"/>
                  </a:solidFill>
                  <a:ln>
                    <a:solidFill>
                      <a:srgbClr val="2E75B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defRPr/>
                    </a:pPr>
                    <a:endParaRPr lang="de-DE"/>
                  </a:p>
                </p:txBody>
              </p:sp>
              <p:sp>
                <p:nvSpPr>
                  <p:cNvPr id="73" name="Ellipse 23">
                    <a:extLst>
                      <a:ext uri="{FF2B5EF4-FFF2-40B4-BE49-F238E27FC236}">
                        <a16:creationId xmlns:a16="http://schemas.microsoft.com/office/drawing/2014/main" id="{EA5784B6-3473-4BD0-A710-C9DD43481187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65545" y="297712"/>
                    <a:ext cx="76200" cy="76200"/>
                  </a:xfrm>
                  <a:prstGeom prst="ellipse">
                    <a:avLst/>
                  </a:prstGeom>
                  <a:solidFill>
                    <a:srgbClr val="2E75B6"/>
                  </a:solidFill>
                  <a:ln>
                    <a:solidFill>
                      <a:srgbClr val="2E75B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defRPr/>
                    </a:pPr>
                    <a:endParaRPr lang="de-DE"/>
                  </a:p>
                </p:txBody>
              </p:sp>
              <p:sp>
                <p:nvSpPr>
                  <p:cNvPr id="74" name="Ellipse 24">
                    <a:extLst>
                      <a:ext uri="{FF2B5EF4-FFF2-40B4-BE49-F238E27FC236}">
                        <a16:creationId xmlns:a16="http://schemas.microsoft.com/office/drawing/2014/main" id="{7F015FC3-67F4-4558-A139-B7BF3B7B3AE9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42260" y="882503"/>
                    <a:ext cx="76200" cy="76200"/>
                  </a:xfrm>
                  <a:prstGeom prst="ellipse">
                    <a:avLst/>
                  </a:prstGeom>
                  <a:solidFill>
                    <a:srgbClr val="2E75B6"/>
                  </a:solidFill>
                  <a:ln>
                    <a:solidFill>
                      <a:srgbClr val="2E75B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defRPr/>
                    </a:pPr>
                    <a:endParaRPr lang="de-DE"/>
                  </a:p>
                </p:txBody>
              </p:sp>
              <p:sp>
                <p:nvSpPr>
                  <p:cNvPr id="75" name="Ellipse 25">
                    <a:extLst>
                      <a:ext uri="{FF2B5EF4-FFF2-40B4-BE49-F238E27FC236}">
                        <a16:creationId xmlns:a16="http://schemas.microsoft.com/office/drawing/2014/main" id="{7DC5A368-10E1-4B82-A0C9-AB8E06766D3F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86810" y="776177"/>
                    <a:ext cx="76200" cy="76200"/>
                  </a:xfrm>
                  <a:prstGeom prst="ellipse">
                    <a:avLst/>
                  </a:prstGeom>
                  <a:solidFill>
                    <a:srgbClr val="2E75B6"/>
                  </a:solidFill>
                  <a:ln>
                    <a:solidFill>
                      <a:srgbClr val="2E75B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defRPr/>
                    </a:pPr>
                    <a:endParaRPr lang="de-DE"/>
                  </a:p>
                </p:txBody>
              </p:sp>
            </p:grpSp>
            <p:sp>
              <p:nvSpPr>
                <p:cNvPr id="69" name="Ellipse 19">
                  <a:extLst>
                    <a:ext uri="{FF2B5EF4-FFF2-40B4-BE49-F238E27FC236}">
                      <a16:creationId xmlns:a16="http://schemas.microsoft.com/office/drawing/2014/main" id="{A5335474-8BF9-4B65-A9D6-FED07094F97D}"/>
                    </a:ext>
                  </a:extLst>
                </p:cNvPr>
                <p:cNvSpPr/>
                <p:nvPr/>
              </p:nvSpPr>
              <p:spPr bwMode="auto">
                <a:xfrm>
                  <a:off x="635303" y="52051"/>
                  <a:ext cx="76200" cy="76200"/>
                </a:xfrm>
                <a:prstGeom prst="ellipse">
                  <a:avLst/>
                </a:prstGeom>
                <a:solidFill>
                  <a:srgbClr val="2E75B6"/>
                </a:solidFill>
                <a:ln>
                  <a:solidFill>
                    <a:srgbClr val="2E75B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defRPr/>
                  </a:pPr>
                  <a:endParaRPr lang="de-DE"/>
                </a:p>
              </p:txBody>
            </p:sp>
          </p:grpSp>
          <p:sp>
            <p:nvSpPr>
              <p:cNvPr id="64" name="Ellipse 14">
                <a:extLst>
                  <a:ext uri="{FF2B5EF4-FFF2-40B4-BE49-F238E27FC236}">
                    <a16:creationId xmlns:a16="http://schemas.microsoft.com/office/drawing/2014/main" id="{ED419E7E-5494-48D5-A9AB-498D43C0D9A3}"/>
                  </a:ext>
                </a:extLst>
              </p:cNvPr>
              <p:cNvSpPr/>
              <p:nvPr/>
            </p:nvSpPr>
            <p:spPr bwMode="auto">
              <a:xfrm>
                <a:off x="276225" y="962025"/>
                <a:ext cx="76200" cy="75565"/>
              </a:xfrm>
              <a:prstGeom prst="ellipse">
                <a:avLst/>
              </a:prstGeom>
              <a:solidFill>
                <a:srgbClr val="2E75B6"/>
              </a:solidFill>
              <a:ln>
                <a:solidFill>
                  <a:srgbClr val="2E75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defRPr/>
                </a:pPr>
                <a:endParaRPr lang="de-DE"/>
              </a:p>
            </p:txBody>
          </p:sp>
          <p:sp>
            <p:nvSpPr>
              <p:cNvPr id="65" name="Ellipse 15">
                <a:extLst>
                  <a:ext uri="{FF2B5EF4-FFF2-40B4-BE49-F238E27FC236}">
                    <a16:creationId xmlns:a16="http://schemas.microsoft.com/office/drawing/2014/main" id="{7F19E451-C74E-45F0-B0E4-68D247801F4A}"/>
                  </a:ext>
                </a:extLst>
              </p:cNvPr>
              <p:cNvSpPr/>
              <p:nvPr/>
            </p:nvSpPr>
            <p:spPr bwMode="auto">
              <a:xfrm>
                <a:off x="733424" y="1009650"/>
                <a:ext cx="76200" cy="75565"/>
              </a:xfrm>
              <a:prstGeom prst="ellipse">
                <a:avLst/>
              </a:prstGeom>
              <a:solidFill>
                <a:srgbClr val="2E75B6"/>
              </a:solidFill>
              <a:ln>
                <a:solidFill>
                  <a:srgbClr val="2E75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defRPr/>
                </a:pPr>
                <a:endParaRPr lang="de-DE"/>
              </a:p>
            </p:txBody>
          </p:sp>
          <p:sp>
            <p:nvSpPr>
              <p:cNvPr id="66" name="Ellipse 16">
                <a:extLst>
                  <a:ext uri="{FF2B5EF4-FFF2-40B4-BE49-F238E27FC236}">
                    <a16:creationId xmlns:a16="http://schemas.microsoft.com/office/drawing/2014/main" id="{8CA2D4F6-5C00-4570-8B43-1D5FFE788D72}"/>
                  </a:ext>
                </a:extLst>
              </p:cNvPr>
              <p:cNvSpPr/>
              <p:nvPr/>
            </p:nvSpPr>
            <p:spPr bwMode="auto">
              <a:xfrm>
                <a:off x="962025" y="276225"/>
                <a:ext cx="76200" cy="75565"/>
              </a:xfrm>
              <a:prstGeom prst="ellipse">
                <a:avLst/>
              </a:prstGeom>
              <a:solidFill>
                <a:srgbClr val="2E75B6"/>
              </a:solidFill>
              <a:ln>
                <a:solidFill>
                  <a:srgbClr val="2E75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defRPr/>
                </a:pPr>
                <a:endParaRPr lang="de-DE"/>
              </a:p>
            </p:txBody>
          </p:sp>
          <p:sp>
            <p:nvSpPr>
              <p:cNvPr id="67" name="Ellipse 17">
                <a:extLst>
                  <a:ext uri="{FF2B5EF4-FFF2-40B4-BE49-F238E27FC236}">
                    <a16:creationId xmlns:a16="http://schemas.microsoft.com/office/drawing/2014/main" id="{C7ED8E15-BEF4-4090-8548-57BB6A602DFA}"/>
                  </a:ext>
                </a:extLst>
              </p:cNvPr>
              <p:cNvSpPr/>
              <p:nvPr/>
            </p:nvSpPr>
            <p:spPr bwMode="auto">
              <a:xfrm>
                <a:off x="1000125" y="752475"/>
                <a:ext cx="76200" cy="76158"/>
              </a:xfrm>
              <a:prstGeom prst="ellipse">
                <a:avLst/>
              </a:prstGeom>
              <a:solidFill>
                <a:srgbClr val="2E75B6"/>
              </a:solidFill>
              <a:ln>
                <a:solidFill>
                  <a:srgbClr val="2E75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defRPr/>
                </a:pPr>
                <a:endParaRPr lang="de-DE"/>
              </a:p>
            </p:txBody>
          </p:sp>
        </p:grpSp>
      </p:grpSp>
      <p:sp>
        <p:nvSpPr>
          <p:cNvPr id="8" name="Pfeil nach rechts 46">
            <a:extLst>
              <a:ext uri="{FF2B5EF4-FFF2-40B4-BE49-F238E27FC236}">
                <a16:creationId xmlns:a16="http://schemas.microsoft.com/office/drawing/2014/main" id="{2E0F3B6C-39DD-46CC-940E-64B3F78BD8F1}"/>
              </a:ext>
            </a:extLst>
          </p:cNvPr>
          <p:cNvSpPr/>
          <p:nvPr/>
        </p:nvSpPr>
        <p:spPr bwMode="auto">
          <a:xfrm>
            <a:off x="7554818" y="4988907"/>
            <a:ext cx="1353290" cy="271929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9" name="Textfeld 1">
            <a:extLst>
              <a:ext uri="{FF2B5EF4-FFF2-40B4-BE49-F238E27FC236}">
                <a16:creationId xmlns:a16="http://schemas.microsoft.com/office/drawing/2014/main" id="{79D0B56F-2283-4B42-9FD7-D2C05540CB79}"/>
              </a:ext>
            </a:extLst>
          </p:cNvPr>
          <p:cNvSpPr/>
          <p:nvPr/>
        </p:nvSpPr>
        <p:spPr bwMode="auto">
          <a:xfrm>
            <a:off x="10262852" y="4748527"/>
            <a:ext cx="10021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4000" dirty="0"/>
              <a:t>Cl</a:t>
            </a:r>
            <a:endParaRPr sz="4000" dirty="0"/>
          </a:p>
        </p:txBody>
      </p:sp>
      <p:cxnSp>
        <p:nvCxnSpPr>
          <p:cNvPr id="10" name="Gerader Verbinder 55">
            <a:extLst>
              <a:ext uri="{FF2B5EF4-FFF2-40B4-BE49-F238E27FC236}">
                <a16:creationId xmlns:a16="http://schemas.microsoft.com/office/drawing/2014/main" id="{DB95292B-A999-4203-938F-6A956B4F1389}"/>
              </a:ext>
            </a:extLst>
          </p:cNvPr>
          <p:cNvCxnSpPr>
            <a:cxnSpLocks/>
          </p:cNvCxnSpPr>
          <p:nvPr/>
        </p:nvCxnSpPr>
        <p:spPr bwMode="auto">
          <a:xfrm>
            <a:off x="10328943" y="4918912"/>
            <a:ext cx="0" cy="33825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llipse 49">
            <a:extLst>
              <a:ext uri="{FF2B5EF4-FFF2-40B4-BE49-F238E27FC236}">
                <a16:creationId xmlns:a16="http://schemas.microsoft.com/office/drawing/2014/main" id="{61BD7D71-964B-4956-A924-C154C6B17758}"/>
              </a:ext>
            </a:extLst>
          </p:cNvPr>
          <p:cNvSpPr/>
          <p:nvPr/>
        </p:nvSpPr>
        <p:spPr bwMode="auto">
          <a:xfrm>
            <a:off x="10763949" y="5052480"/>
            <a:ext cx="95312" cy="882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13" name="Textfeld 1">
            <a:extLst>
              <a:ext uri="{FF2B5EF4-FFF2-40B4-BE49-F238E27FC236}">
                <a16:creationId xmlns:a16="http://schemas.microsoft.com/office/drawing/2014/main" id="{A2FE1A99-2ED8-4B12-B951-2CF66720039A}"/>
              </a:ext>
            </a:extLst>
          </p:cNvPr>
          <p:cNvSpPr/>
          <p:nvPr/>
        </p:nvSpPr>
        <p:spPr bwMode="auto">
          <a:xfrm>
            <a:off x="9017662" y="4752671"/>
            <a:ext cx="613754" cy="70756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defRPr/>
            </a:pPr>
            <a:r>
              <a:rPr lang="de-DE" sz="4000" dirty="0"/>
              <a:t>Cl</a:t>
            </a:r>
            <a:endParaRPr sz="4000" dirty="0"/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C7D6E1E2-2237-4BF4-82B4-D8DD30186727}"/>
              </a:ext>
            </a:extLst>
          </p:cNvPr>
          <p:cNvGrpSpPr/>
          <p:nvPr/>
        </p:nvGrpSpPr>
        <p:grpSpPr>
          <a:xfrm>
            <a:off x="9004836" y="4799821"/>
            <a:ext cx="626421" cy="652766"/>
            <a:chOff x="9631737" y="4350845"/>
            <a:chExt cx="626421" cy="652766"/>
          </a:xfrm>
        </p:grpSpPr>
        <p:sp>
          <p:nvSpPr>
            <p:cNvPr id="41" name="Ellipse 50">
              <a:extLst>
                <a:ext uri="{FF2B5EF4-FFF2-40B4-BE49-F238E27FC236}">
                  <a16:creationId xmlns:a16="http://schemas.microsoft.com/office/drawing/2014/main" id="{75A8921E-7BDD-4D0A-A8AE-9645CD69352F}"/>
                </a:ext>
              </a:extLst>
            </p:cNvPr>
            <p:cNvSpPr/>
            <p:nvPr/>
          </p:nvSpPr>
          <p:spPr bwMode="auto">
            <a:xfrm>
              <a:off x="9631737" y="4735041"/>
              <a:ext cx="95312" cy="8824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42" name="Ellipse 51">
              <a:extLst>
                <a:ext uri="{FF2B5EF4-FFF2-40B4-BE49-F238E27FC236}">
                  <a16:creationId xmlns:a16="http://schemas.microsoft.com/office/drawing/2014/main" id="{7037FAD0-8B57-426A-8C8C-3668BE405CF7}"/>
                </a:ext>
              </a:extLst>
            </p:cNvPr>
            <p:cNvSpPr/>
            <p:nvPr/>
          </p:nvSpPr>
          <p:spPr bwMode="auto">
            <a:xfrm>
              <a:off x="9631737" y="4559384"/>
              <a:ext cx="95312" cy="8824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43" name="Ellipse 49">
              <a:extLst>
                <a:ext uri="{FF2B5EF4-FFF2-40B4-BE49-F238E27FC236}">
                  <a16:creationId xmlns:a16="http://schemas.microsoft.com/office/drawing/2014/main" id="{0259B33D-19E9-40BC-BDFE-B47DD56CEC60}"/>
                </a:ext>
              </a:extLst>
            </p:cNvPr>
            <p:cNvSpPr/>
            <p:nvPr/>
          </p:nvSpPr>
          <p:spPr bwMode="auto">
            <a:xfrm>
              <a:off x="10162846" y="4603504"/>
              <a:ext cx="95312" cy="8824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44" name="Ellipse 49">
              <a:extLst>
                <a:ext uri="{FF2B5EF4-FFF2-40B4-BE49-F238E27FC236}">
                  <a16:creationId xmlns:a16="http://schemas.microsoft.com/office/drawing/2014/main" id="{0C2114B0-3DD5-41A0-96CB-483821962725}"/>
                </a:ext>
              </a:extLst>
            </p:cNvPr>
            <p:cNvSpPr/>
            <p:nvPr/>
          </p:nvSpPr>
          <p:spPr bwMode="auto">
            <a:xfrm>
              <a:off x="9938615" y="4350845"/>
              <a:ext cx="95312" cy="8824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45" name="Ellipse 49">
              <a:extLst>
                <a:ext uri="{FF2B5EF4-FFF2-40B4-BE49-F238E27FC236}">
                  <a16:creationId xmlns:a16="http://schemas.microsoft.com/office/drawing/2014/main" id="{41C5CBBD-21DA-4AE1-B03A-1DEE85E177FE}"/>
                </a:ext>
              </a:extLst>
            </p:cNvPr>
            <p:cNvSpPr/>
            <p:nvPr/>
          </p:nvSpPr>
          <p:spPr bwMode="auto">
            <a:xfrm>
              <a:off x="9761712" y="4350845"/>
              <a:ext cx="95312" cy="8824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46" name="Ellipse 49">
              <a:extLst>
                <a:ext uri="{FF2B5EF4-FFF2-40B4-BE49-F238E27FC236}">
                  <a16:creationId xmlns:a16="http://schemas.microsoft.com/office/drawing/2014/main" id="{F0373381-4A61-4D48-814A-2EDD19D70309}"/>
                </a:ext>
              </a:extLst>
            </p:cNvPr>
            <p:cNvSpPr/>
            <p:nvPr/>
          </p:nvSpPr>
          <p:spPr bwMode="auto">
            <a:xfrm>
              <a:off x="9807360" y="4915371"/>
              <a:ext cx="95312" cy="8824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47" name="Ellipse 49">
              <a:extLst>
                <a:ext uri="{FF2B5EF4-FFF2-40B4-BE49-F238E27FC236}">
                  <a16:creationId xmlns:a16="http://schemas.microsoft.com/office/drawing/2014/main" id="{106E2779-64D3-4AA1-B72D-E6E3AB0BF331}"/>
                </a:ext>
              </a:extLst>
            </p:cNvPr>
            <p:cNvSpPr/>
            <p:nvPr/>
          </p:nvSpPr>
          <p:spPr bwMode="auto">
            <a:xfrm>
              <a:off x="9986271" y="4915371"/>
              <a:ext cx="95312" cy="8824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de-DE"/>
            </a:p>
          </p:txBody>
        </p:sp>
      </p:grpSp>
      <p:sp>
        <p:nvSpPr>
          <p:cNvPr id="16" name="Pfeil: 180-Grad 15">
            <a:extLst>
              <a:ext uri="{FF2B5EF4-FFF2-40B4-BE49-F238E27FC236}">
                <a16:creationId xmlns:a16="http://schemas.microsoft.com/office/drawing/2014/main" id="{95D0BAA9-48C2-4541-98E1-E94337289104}"/>
              </a:ext>
            </a:extLst>
          </p:cNvPr>
          <p:cNvSpPr/>
          <p:nvPr/>
        </p:nvSpPr>
        <p:spPr bwMode="auto">
          <a:xfrm>
            <a:off x="9239071" y="4490620"/>
            <a:ext cx="1377904" cy="297596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Pfeil: 180-Grad 16">
            <a:extLst>
              <a:ext uri="{FF2B5EF4-FFF2-40B4-BE49-F238E27FC236}">
                <a16:creationId xmlns:a16="http://schemas.microsoft.com/office/drawing/2014/main" id="{B69F06C3-2547-4F12-83DD-8C2F21F433FD}"/>
              </a:ext>
            </a:extLst>
          </p:cNvPr>
          <p:cNvSpPr/>
          <p:nvPr/>
        </p:nvSpPr>
        <p:spPr bwMode="auto">
          <a:xfrm rot="10800000" flipH="1">
            <a:off x="9239072" y="5478716"/>
            <a:ext cx="1377904" cy="297596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1" name="Gerader Verbinder 55">
            <a:extLst>
              <a:ext uri="{FF2B5EF4-FFF2-40B4-BE49-F238E27FC236}">
                <a16:creationId xmlns:a16="http://schemas.microsoft.com/office/drawing/2014/main" id="{6EF6992B-EE8E-4C37-AECB-B3BC79B0FEC2}"/>
              </a:ext>
            </a:extLst>
          </p:cNvPr>
          <p:cNvCxnSpPr>
            <a:cxnSpLocks/>
          </p:cNvCxnSpPr>
          <p:nvPr/>
        </p:nvCxnSpPr>
        <p:spPr bwMode="auto">
          <a:xfrm flipH="1">
            <a:off x="10406025" y="5362838"/>
            <a:ext cx="294282" cy="244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Gerader Verbinder 55">
            <a:extLst>
              <a:ext uri="{FF2B5EF4-FFF2-40B4-BE49-F238E27FC236}">
                <a16:creationId xmlns:a16="http://schemas.microsoft.com/office/drawing/2014/main" id="{29E4469A-11CE-4066-812F-D48BC2E23C26}"/>
              </a:ext>
            </a:extLst>
          </p:cNvPr>
          <p:cNvCxnSpPr>
            <a:cxnSpLocks/>
          </p:cNvCxnSpPr>
          <p:nvPr/>
        </p:nvCxnSpPr>
        <p:spPr bwMode="auto">
          <a:xfrm flipH="1">
            <a:off x="10386263" y="4840209"/>
            <a:ext cx="294282" cy="244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Pfeil nach rechts 46">
            <a:extLst>
              <a:ext uri="{FF2B5EF4-FFF2-40B4-BE49-F238E27FC236}">
                <a16:creationId xmlns:a16="http://schemas.microsoft.com/office/drawing/2014/main" id="{76EF7894-E37B-4451-9483-3229EE676E88}"/>
              </a:ext>
            </a:extLst>
          </p:cNvPr>
          <p:cNvSpPr/>
          <p:nvPr/>
        </p:nvSpPr>
        <p:spPr bwMode="auto">
          <a:xfrm>
            <a:off x="9726409" y="4985241"/>
            <a:ext cx="536443" cy="271929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7313766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1">
  <a:themeElements>
    <a:clrScheme name="Benutzerdefiniert 6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sign1" id="{8EA3EB61-BF73-4188-B987-93CEC7E624D5}" vid="{99B32958-2810-4807-AB00-D7653C3C86B5}"/>
    </a:ext>
  </a:extLst>
</a:theme>
</file>

<file path=ppt/theme/theme2.xml><?xml version="1.0" encoding="utf-8"?>
<a:theme xmlns:a="http://schemas.openxmlformats.org/drawingml/2006/main" name="1_MS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Design1</Template>
  <TotalTime>0</TotalTime>
  <Words>288</Words>
  <Application>Microsoft Office PowerPoint</Application>
  <PresentationFormat>Breitbild</PresentationFormat>
  <Paragraphs>68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10" baseType="lpstr">
      <vt:lpstr>Microsoft JhengHei</vt:lpstr>
      <vt:lpstr>Arial</vt:lpstr>
      <vt:lpstr>Calibri</vt:lpstr>
      <vt:lpstr>Eurostar</vt:lpstr>
      <vt:lpstr>Wingdings</vt:lpstr>
      <vt:lpstr>Design1</vt:lpstr>
      <vt:lpstr>1_MS3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Michelle Möhlenkamp</dc:creator>
  <cp:lastModifiedBy>Michelle Möhlenkamp</cp:lastModifiedBy>
  <cp:revision>2</cp:revision>
  <dcterms:created xsi:type="dcterms:W3CDTF">2022-01-03T20:26:28Z</dcterms:created>
  <dcterms:modified xsi:type="dcterms:W3CDTF">2022-02-07T20:17:40Z</dcterms:modified>
</cp:coreProperties>
</file>