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5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6EA"/>
    <a:srgbClr val="E0D297"/>
    <a:srgbClr val="EFE4BF"/>
    <a:srgbClr val="EF4700"/>
    <a:srgbClr val="144894"/>
    <a:srgbClr val="1239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7"/>
    <p:restoredTop sz="94674"/>
  </p:normalViewPr>
  <p:slideViewPr>
    <p:cSldViewPr>
      <p:cViewPr varScale="1">
        <p:scale>
          <a:sx n="119" d="100"/>
          <a:sy n="119" d="100"/>
        </p:scale>
        <p:origin x="1288" y="192"/>
      </p:cViewPr>
      <p:guideLst>
        <p:guide orient="horz" pos="2160"/>
        <p:guide pos="45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703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7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013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2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4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885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789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75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262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264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218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BE169-D712-49F2-9863-75B4686FD5C9}" type="datetimeFigureOut">
              <a:rPr lang="de-DE" smtClean="0"/>
              <a:t>02.04.24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03407-C25F-4818-B11F-FF5BAB40CE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795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F3FC494C-5FAE-4568-1574-3EF8F7C793C1}"/>
              </a:ext>
            </a:extLst>
          </p:cNvPr>
          <p:cNvSpPr/>
          <p:nvPr/>
        </p:nvSpPr>
        <p:spPr>
          <a:xfrm>
            <a:off x="1907704" y="5553232"/>
            <a:ext cx="5634000" cy="6120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907704" y="585312"/>
            <a:ext cx="5634000" cy="5634000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7C24AECD-D62A-AE91-A27F-0DB80ACA2DD7}"/>
              </a:ext>
            </a:extLst>
          </p:cNvPr>
          <p:cNvSpPr/>
          <p:nvPr/>
        </p:nvSpPr>
        <p:spPr>
          <a:xfrm>
            <a:off x="1907704" y="619869"/>
            <a:ext cx="5634000" cy="10089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8317EF5-ACE0-61F6-9B77-D84188E0FE06}"/>
              </a:ext>
            </a:extLst>
          </p:cNvPr>
          <p:cNvSpPr txBox="1"/>
          <p:nvPr/>
        </p:nvSpPr>
        <p:spPr>
          <a:xfrm>
            <a:off x="1907704" y="620688"/>
            <a:ext cx="563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800" b="1" dirty="0">
                <a:solidFill>
                  <a:schemeClr val="tx2"/>
                </a:solidFill>
                <a:latin typeface="Avenir Heavy" panose="02000503020000020003" pitchFamily="2" charset="0"/>
                <a:cs typeface="Calibri" panose="020F0502020204030204" pitchFamily="34" charset="0"/>
              </a:rPr>
              <a:t>R00 X00 X00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3C645A2-387F-FC50-D7D8-1CAE309F2BF7}"/>
              </a:ext>
            </a:extLst>
          </p:cNvPr>
          <p:cNvSpPr txBox="1"/>
          <p:nvPr/>
        </p:nvSpPr>
        <p:spPr>
          <a:xfrm>
            <a:off x="2007601" y="2852936"/>
            <a:ext cx="532825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b="1" dirty="0">
                <a:solidFill>
                  <a:schemeClr val="tx2"/>
                </a:solidFill>
                <a:latin typeface="Avenir Heavy" panose="02000503020000020003" pitchFamily="2" charset="0"/>
                <a:cs typeface="Calibri" panose="020F0502020204030204" pitchFamily="34" charset="0"/>
              </a:rPr>
              <a:t>Prof. Dr. Maxine Mustermann</a:t>
            </a:r>
          </a:p>
          <a:p>
            <a:r>
              <a:rPr lang="de-DE" sz="2000" dirty="0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Geschäftsführende Direktorin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2FC6486-7C65-7C99-F86C-0F84ABC94BCA}"/>
              </a:ext>
            </a:extLst>
          </p:cNvPr>
          <p:cNvSpPr txBox="1"/>
          <p:nvPr/>
        </p:nvSpPr>
        <p:spPr>
          <a:xfrm>
            <a:off x="2007601" y="1997895"/>
            <a:ext cx="5616563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INSTITUT FÜR MUSTERWISSENSCHAFT </a:t>
            </a:r>
          </a:p>
          <a:p>
            <a:pPr>
              <a:spcAft>
                <a:spcPts val="600"/>
              </a:spcAft>
            </a:pPr>
            <a:r>
              <a:rPr lang="de-DE" sz="2000" dirty="0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Lehrstuhl für Mustermethoden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0A8BC186-7E15-F95A-1504-9D60AE0FC22E}"/>
              </a:ext>
            </a:extLst>
          </p:cNvPr>
          <p:cNvSpPr txBox="1"/>
          <p:nvPr/>
        </p:nvSpPr>
        <p:spPr>
          <a:xfrm>
            <a:off x="2007601" y="3942055"/>
            <a:ext cx="5003724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500" dirty="0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0201-183-0000</a:t>
            </a:r>
          </a:p>
          <a:p>
            <a:pPr>
              <a:spcAft>
                <a:spcPts val="300"/>
              </a:spcAft>
            </a:pPr>
            <a:r>
              <a:rPr lang="de-DE" sz="1500" dirty="0" err="1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maxine.mustermann@uni-due.de</a:t>
            </a:r>
            <a:endParaRPr lang="de-DE" sz="1500" dirty="0">
              <a:solidFill>
                <a:schemeClr val="tx2"/>
              </a:solidFill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>
              <a:spcAft>
                <a:spcPts val="300"/>
              </a:spcAft>
            </a:pPr>
            <a:r>
              <a:rPr lang="de-DE" sz="1500" dirty="0" err="1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www.uni-due.de</a:t>
            </a:r>
            <a:r>
              <a:rPr lang="de-DE" sz="1500" dirty="0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/</a:t>
            </a:r>
            <a:r>
              <a:rPr lang="de-DE" sz="1500" dirty="0" err="1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musterwissenschaft</a:t>
            </a:r>
            <a:r>
              <a:rPr lang="de-DE" sz="1500" dirty="0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/</a:t>
            </a:r>
            <a:r>
              <a:rPr lang="de-DE" sz="1500" dirty="0" err="1">
                <a:solidFill>
                  <a:schemeClr val="tx2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mustermann</a:t>
            </a:r>
            <a:endParaRPr lang="de-DE" sz="1500" dirty="0">
              <a:solidFill>
                <a:schemeClr val="tx2"/>
              </a:solidFill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>
              <a:spcAft>
                <a:spcPts val="300"/>
              </a:spcAft>
            </a:pPr>
            <a:endParaRPr lang="de-DE" sz="1600" dirty="0">
              <a:solidFill>
                <a:schemeClr val="tx2"/>
              </a:solidFill>
              <a:latin typeface="Avenir Book" panose="02000503020000020003" pitchFamily="2" charset="0"/>
            </a:endParaRPr>
          </a:p>
          <a:p>
            <a:pPr>
              <a:spcAft>
                <a:spcPts val="300"/>
              </a:spcAft>
            </a:pPr>
            <a:r>
              <a:rPr lang="de-DE" sz="1500" dirty="0">
                <a:solidFill>
                  <a:schemeClr val="tx2"/>
                </a:solidFill>
                <a:latin typeface="Avenir Book" panose="02000503020000020003" pitchFamily="2" charset="0"/>
              </a:rPr>
              <a:t>Sprechzeit: </a:t>
            </a:r>
            <a:r>
              <a:rPr lang="de-DE" sz="1500">
                <a:solidFill>
                  <a:schemeClr val="tx2"/>
                </a:solidFill>
                <a:latin typeface="Avenir Book" panose="02000503020000020003" pitchFamily="2" charset="0"/>
              </a:rPr>
              <a:t>montags 12 bis 24 </a:t>
            </a:r>
            <a:r>
              <a:rPr lang="de-DE" sz="1500" dirty="0">
                <a:solidFill>
                  <a:schemeClr val="tx2"/>
                </a:solidFill>
                <a:latin typeface="Avenir Book" panose="02000503020000020003" pitchFamily="2" charset="0"/>
              </a:rPr>
              <a:t>Uhr</a:t>
            </a:r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F04A9C0C-B374-808C-5496-8521F32D2F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32" b="26298"/>
          <a:stretch/>
        </p:blipFill>
        <p:spPr>
          <a:xfrm>
            <a:off x="6323556" y="5553304"/>
            <a:ext cx="91274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90937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Macintosh PowerPoint</Application>
  <PresentationFormat>Bildschirmpräsentation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Avenir Book</vt:lpstr>
      <vt:lpstr>Avenir Heavy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R00 X00 X00</dc:title>
  <dc:creator>Mira C. Arora</dc:creator>
  <cp:lastModifiedBy>Microsoft Office User</cp:lastModifiedBy>
  <cp:revision>26</cp:revision>
  <cp:lastPrinted>2014-06-25T13:18:23Z</cp:lastPrinted>
  <dcterms:created xsi:type="dcterms:W3CDTF">2014-06-25T12:25:40Z</dcterms:created>
  <dcterms:modified xsi:type="dcterms:W3CDTF">2024-04-02T15:08:20Z</dcterms:modified>
</cp:coreProperties>
</file>