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4BF"/>
    <a:srgbClr val="12397E"/>
    <a:srgbClr val="144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74"/>
  </p:normalViewPr>
  <p:slideViewPr>
    <p:cSldViewPr>
      <p:cViewPr varScale="1">
        <p:scale>
          <a:sx n="119" d="100"/>
          <a:sy n="119" d="100"/>
        </p:scale>
        <p:origin x="1584" y="192"/>
      </p:cViewPr>
      <p:guideLst>
        <p:guide orient="horz" pos="2160"/>
        <p:guide pos="14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703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70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0132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2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348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8859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789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1757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6262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2644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2181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7958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C2DAE66F-C791-965F-0596-E9B4D8CC3606}"/>
              </a:ext>
            </a:extLst>
          </p:cNvPr>
          <p:cNvSpPr/>
          <p:nvPr/>
        </p:nvSpPr>
        <p:spPr>
          <a:xfrm>
            <a:off x="1926952" y="1847743"/>
            <a:ext cx="5614752" cy="4371570"/>
          </a:xfrm>
          <a:prstGeom prst="rect">
            <a:avLst/>
          </a:prstGeom>
          <a:solidFill>
            <a:srgbClr val="EFE4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/>
          <p:cNvSpPr/>
          <p:nvPr/>
        </p:nvSpPr>
        <p:spPr>
          <a:xfrm>
            <a:off x="1944328" y="2132856"/>
            <a:ext cx="5580000" cy="40324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/>
        </p:nvSpPr>
        <p:spPr>
          <a:xfrm>
            <a:off x="1907704" y="585312"/>
            <a:ext cx="5634000" cy="5634000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itel 1"/>
          <p:cNvSpPr>
            <a:spLocks noGrp="1" noChangeAspect="1"/>
          </p:cNvSpPr>
          <p:nvPr>
            <p:ph type="ctrTitle"/>
          </p:nvPr>
        </p:nvSpPr>
        <p:spPr>
          <a:xfrm>
            <a:off x="1943672" y="620693"/>
            <a:ext cx="5579999" cy="1076297"/>
          </a:xfrm>
          <a:solidFill>
            <a:schemeClr val="tx2"/>
          </a:solidFill>
          <a:ln w="19050">
            <a:noFill/>
          </a:ln>
        </p:spPr>
        <p:txBody>
          <a:bodyPr>
            <a:noAutofit/>
          </a:bodyPr>
          <a:lstStyle/>
          <a:p>
            <a:pPr>
              <a:tabLst>
                <a:tab pos="3767138" algn="l"/>
              </a:tabLst>
            </a:pPr>
            <a:r>
              <a:rPr lang="de-DE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R00 X00 </a:t>
            </a:r>
            <a:r>
              <a:rPr lang="de-DE" sz="6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X00</a:t>
            </a:r>
            <a:endParaRPr lang="de-DE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2109664" y="1847742"/>
            <a:ext cx="5342656" cy="107720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12" rIns="91425" bIns="45712" rtlCol="0">
            <a:spAutoFit/>
          </a:bodyPr>
          <a:lstStyle/>
          <a:p>
            <a:pPr marL="88900"/>
            <a:r>
              <a:rPr lang="de-DE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</a:t>
            </a:r>
            <a:r>
              <a:rPr lang="de-DE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8900"/>
            <a:r>
              <a:rPr lang="de-DE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Abteilung</a:t>
            </a:r>
          </a:p>
        </p:txBody>
      </p:sp>
      <p:sp>
        <p:nvSpPr>
          <p:cNvPr id="9" name="Untertitel 2"/>
          <p:cNvSpPr>
            <a:spLocks noGrp="1"/>
          </p:cNvSpPr>
          <p:nvPr>
            <p:ph type="subTitle" idx="1"/>
          </p:nvPr>
        </p:nvSpPr>
        <p:spPr bwMode="auto">
          <a:xfrm>
            <a:off x="2195736" y="3690168"/>
            <a:ext cx="5256584" cy="240312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  <a:noAutofit/>
          </a:bodyPr>
          <a:lstStyle/>
          <a:p>
            <a:pPr algn="l" hangingPunct="0">
              <a:spcBef>
                <a:spcPts val="0"/>
              </a:spcBef>
              <a:tabLst>
                <a:tab pos="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Dr. Maxine Mustermann		</a:t>
            </a:r>
          </a:p>
          <a:p>
            <a:pPr algn="l" hangingPunct="0">
              <a:spcBef>
                <a:spcPts val="0"/>
              </a:spcBef>
            </a:pPr>
            <a:r>
              <a:rPr lang="de-DE" sz="16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183-0000		</a:t>
            </a: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hangingPunct="0">
              <a:spcBef>
                <a:spcPts val="0"/>
              </a:spcBef>
            </a:pPr>
            <a:r>
              <a:rPr lang="de-DE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maxine.mustermann@uni-due.de</a:t>
            </a: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hangingPunct="0">
              <a:spcBef>
                <a:spcPts val="0"/>
              </a:spcBef>
            </a:pPr>
            <a:r>
              <a:rPr lang="de-DE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www.uni-due.de</a:t>
            </a:r>
            <a:r>
              <a:rPr lang="de-D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musterwissenschaft</a:t>
            </a: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hangingPunct="0">
              <a:spcBef>
                <a:spcPts val="0"/>
              </a:spcBef>
            </a:pPr>
            <a:endParaRPr lang="de-DE" sz="1600" cap="all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hangingPunct="0">
              <a:spcBef>
                <a:spcPts val="0"/>
              </a:spcBef>
            </a:pPr>
            <a:r>
              <a:rPr lang="de-DE" sz="16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prechzeiten: montags, 12 bis 24 Uhr</a:t>
            </a:r>
            <a:r>
              <a:rPr lang="de-DE" sz="16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de-DE" altLang="de-DE" sz="1600" i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D897E7C3-C015-D429-167D-29346686B1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26" b="26996"/>
          <a:stretch/>
        </p:blipFill>
        <p:spPr>
          <a:xfrm>
            <a:off x="6207531" y="1983964"/>
            <a:ext cx="1224000" cy="80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90937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Macintosh PowerPoint</Application>
  <PresentationFormat>Bildschirmpräsentation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R00 X00 X00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R00 X00 X00</dc:title>
  <dc:creator>Mira C. Arora</dc:creator>
  <cp:lastModifiedBy>Microsoft Office User</cp:lastModifiedBy>
  <cp:revision>13</cp:revision>
  <cp:lastPrinted>2014-06-25T13:18:23Z</cp:lastPrinted>
  <dcterms:created xsi:type="dcterms:W3CDTF">2014-06-25T12:25:40Z</dcterms:created>
  <dcterms:modified xsi:type="dcterms:W3CDTF">2024-04-02T15:06:53Z</dcterms:modified>
</cp:coreProperties>
</file>