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0" userDrawn="1">
          <p15:clr>
            <a:srgbClr val="A4A3A4"/>
          </p15:clr>
        </p15:guide>
        <p15:guide id="2" pos="4558" userDrawn="1">
          <p15:clr>
            <a:srgbClr val="A4A3A4"/>
          </p15:clr>
        </p15:guide>
        <p15:guide id="3" pos="1610" userDrawn="1">
          <p15:clr>
            <a:srgbClr val="A4A3A4"/>
          </p15:clr>
        </p15:guide>
        <p15:guide id="4" pos="1927" userDrawn="1">
          <p15:clr>
            <a:srgbClr val="A4A3A4"/>
          </p15:clr>
        </p15:guide>
        <p15:guide id="5" orient="horz" pos="6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40"/>
    <p:restoredTop sz="72969"/>
  </p:normalViewPr>
  <p:slideViewPr>
    <p:cSldViewPr snapToObjects="1">
      <p:cViewPr varScale="1">
        <p:scale>
          <a:sx n="57" d="100"/>
          <a:sy n="57" d="100"/>
        </p:scale>
        <p:origin x="2600" y="184"/>
      </p:cViewPr>
      <p:guideLst>
        <p:guide orient="horz" pos="1100"/>
        <p:guide pos="4558"/>
        <p:guide pos="1610"/>
        <p:guide pos="1927"/>
        <p:guide orient="horz" pos="6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16250-FA9E-164C-8C01-DA323F8E7605}" type="datetimeFigureOut">
              <a:rPr lang="de-DE" smtClean="0"/>
              <a:t>02.10.25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FD835-077C-A349-9451-0AC279BF1B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für diese Folien</a:t>
            </a:r>
            <a:r>
              <a:rPr lang="de-DE" baseline="0" dirty="0"/>
              <a:t> benötigten Schriftarten „</a:t>
            </a:r>
            <a:r>
              <a:rPr lang="de-DE" baseline="0" dirty="0" err="1"/>
              <a:t>Officina</a:t>
            </a:r>
            <a:r>
              <a:rPr lang="de-DE" baseline="0" dirty="0"/>
              <a:t> Sans OS TC TT“ und „</a:t>
            </a:r>
            <a:r>
              <a:rPr lang="de-DE" baseline="0" dirty="0" err="1"/>
              <a:t>Minion</a:t>
            </a:r>
            <a:r>
              <a:rPr lang="de-DE" baseline="0" dirty="0"/>
              <a:t>“ finden Sie im Markenportal der UDE. Ob Ihre PowerPoint-Version das Plakat nicht korrekt anzeigt, können Sie anhand der beigefügten PDF überprüfen. Das Poster kann gern Ihrem Bedarf angepasst werden. Kontakt bei Fragen: Mira Arora, -4215, </a:t>
            </a:r>
            <a:r>
              <a:rPr lang="de-DE" baseline="0" dirty="0" err="1"/>
              <a:t>mira.arora@uni-due.de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FD835-077C-A349-9451-0AC279BF1B9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29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02.10.25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00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02.10.25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97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02.10.25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30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02.10.25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55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02.10.25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7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02.10.25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7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02.10.25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17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02.10.25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10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02.10.25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20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02.10.25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96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02.10.25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94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32CF-84A4-8640-B793-6F68CE4F74B9}" type="datetimeFigureOut">
              <a:rPr lang="de-DE" smtClean="0"/>
              <a:t>02.10.25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32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912533" y="1741591"/>
            <a:ext cx="4323292" cy="75647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0170">
              <a:spcAft>
                <a:spcPts val="0"/>
              </a:spcAft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10.00–11.00 UHR</a:t>
            </a: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Prof. Dr. Joan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Quizzical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:</a:t>
            </a: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"Epiphänomene im historischen Kontext. Versuch einer Beschreibung."</a:t>
            </a: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 </a:t>
            </a:r>
          </a:p>
          <a:p>
            <a:pPr marL="90170">
              <a:spcAft>
                <a:spcPts val="0"/>
              </a:spcAft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11.00–12.00 UHR</a:t>
            </a:r>
          </a:p>
          <a:p>
            <a:pPr marL="90170">
              <a:spcAft>
                <a:spcPts val="0"/>
              </a:spcAft>
            </a:pPr>
            <a:r>
              <a:rPr lang="de-DE" sz="1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Prof. Dr. Toni Hancock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inion" charset="0"/>
              <a:ea typeface="Minion" charset="0"/>
              <a:cs typeface="Minion" charset="0"/>
            </a:endParaRP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"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Pataphysical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 Science im Spiegel der Musik. Ein kulturwissenschaftlicher Vergleich."</a:t>
            </a: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 </a:t>
            </a:r>
          </a:p>
          <a:p>
            <a:pPr marL="90170">
              <a:spcAft>
                <a:spcPts val="0"/>
              </a:spcAft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12.00–13.00 UHR</a:t>
            </a:r>
          </a:p>
          <a:p>
            <a:pPr marL="90170">
              <a:spcAft>
                <a:spcPts val="0"/>
              </a:spcAft>
            </a:pPr>
            <a:r>
              <a:rPr lang="de-DE" sz="1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PD Dr. Max Muster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inion" charset="0"/>
              <a:ea typeface="Minion" charset="0"/>
              <a:cs typeface="Minion" charset="0"/>
            </a:endParaRP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"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Rekonstruktive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 Archäologie." </a:t>
            </a: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 </a:t>
            </a: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MITTAGSPAUSE</a:t>
            </a: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 </a:t>
            </a:r>
          </a:p>
          <a:p>
            <a:pPr marL="90170">
              <a:spcAft>
                <a:spcPts val="0"/>
              </a:spcAft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14.00–15.00 UHR</a:t>
            </a:r>
          </a:p>
          <a:p>
            <a:pPr marL="90170">
              <a:spcAft>
                <a:spcPts val="0"/>
              </a:spcAft>
            </a:pPr>
            <a:r>
              <a:rPr lang="de-DE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Prof. Dr. Joan </a:t>
            </a:r>
            <a:r>
              <a:rPr lang="de-DE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Quizzical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Minion" charset="0"/>
              <a:ea typeface="Minion" charset="0"/>
              <a:cs typeface="Minion" charset="0"/>
            </a:endParaRP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"Epiphänomene im historischen Kontext. Versuch einer Beschreibung."</a:t>
            </a: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 </a:t>
            </a:r>
          </a:p>
          <a:p>
            <a:pPr marL="90170">
              <a:spcAft>
                <a:spcPts val="0"/>
              </a:spcAft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15.15–16.00 UHR</a:t>
            </a:r>
          </a:p>
          <a:p>
            <a:pPr marL="90170">
              <a:spcAft>
                <a:spcPts val="0"/>
              </a:spcAft>
            </a:pPr>
            <a:r>
              <a:rPr lang="de-DE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Prof. Dr. Toni Hancock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Minion" charset="0"/>
              <a:ea typeface="Minion" charset="0"/>
              <a:cs typeface="Minion" charset="0"/>
            </a:endParaRP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"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Pataphysical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 Science im Spiegel der Musik. Ein kulturwissenschaftlicher Vergleich."</a:t>
            </a: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 </a:t>
            </a:r>
          </a:p>
          <a:p>
            <a:pPr marL="90170">
              <a:spcAft>
                <a:spcPts val="0"/>
              </a:spcAft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16.00–17.00 UHR</a:t>
            </a:r>
          </a:p>
          <a:p>
            <a:pPr marL="90170">
              <a:spcAft>
                <a:spcPts val="0"/>
              </a:spcAft>
            </a:pPr>
            <a:r>
              <a:rPr lang="de-DE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PD Dr. Max Muster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Minion" charset="0"/>
              <a:ea typeface="Minion" charset="0"/>
              <a:cs typeface="Minion" charset="0"/>
            </a:endParaRP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"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Rekonstruktive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 Archäologie." </a:t>
            </a:r>
          </a:p>
          <a:p>
            <a:pPr marL="90170">
              <a:spcAft>
                <a:spcPts val="0"/>
              </a:spcAft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Minion" charset="0"/>
              <a:ea typeface="Minion" charset="0"/>
              <a:cs typeface="Minion" charset="0"/>
            </a:endParaRPr>
          </a:p>
          <a:p>
            <a:pPr marL="90170">
              <a:spcAft>
                <a:spcPts val="0"/>
              </a:spcAft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17.00–18.00 UHR</a:t>
            </a:r>
          </a:p>
          <a:p>
            <a:pPr marL="90170">
              <a:spcAft>
                <a:spcPts val="0"/>
              </a:spcAft>
            </a:pPr>
            <a:r>
              <a:rPr lang="de-DE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Prof. Dr. Toni Hancock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Minion" charset="0"/>
              <a:ea typeface="Minion" charset="0"/>
              <a:cs typeface="Minion" charset="0"/>
            </a:endParaRP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"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Pataphysical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 Science im Spiegel der Musik. Ein kulturwissenschaftlicher Vergleich."</a:t>
            </a: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 </a:t>
            </a:r>
          </a:p>
          <a:p>
            <a:pPr marL="90170">
              <a:spcAft>
                <a:spcPts val="0"/>
              </a:spcAft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18.00–19.00 UHR</a:t>
            </a:r>
          </a:p>
          <a:p>
            <a:pPr marL="90170">
              <a:spcAft>
                <a:spcPts val="0"/>
              </a:spcAft>
            </a:pPr>
            <a:r>
              <a:rPr lang="de-DE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PD Dr. Max Muster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Minion" charset="0"/>
              <a:ea typeface="Minion" charset="0"/>
              <a:cs typeface="Minion" charset="0"/>
            </a:endParaRP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"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Rekonstruktive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" charset="0"/>
                <a:ea typeface="Minion" charset="0"/>
                <a:cs typeface="Minion" charset="0"/>
              </a:rPr>
              <a:t> Archäologie." </a:t>
            </a: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Times New Roman" charset="0"/>
              </a:rPr>
              <a:t> </a:t>
            </a:r>
          </a:p>
          <a:p>
            <a:pPr marL="90170">
              <a:spcAft>
                <a:spcPts val="0"/>
              </a:spcAft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charset="0"/>
              <a:cs typeface="Times New Roman" charset="0"/>
            </a:endParaRPr>
          </a:p>
          <a:p>
            <a:pPr marL="90170"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37068" y="1679211"/>
            <a:ext cx="2448982" cy="437388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fficina Sans OS ITC TT" charset="0"/>
                <a:ea typeface="Officina Sans OS ITC TT" charset="0"/>
                <a:cs typeface="Officina Sans OS ITC TT" charset="0"/>
              </a:rPr>
              <a:t>HOCHSCHUL-ÖFFENTLICHE PROBEVORTRÄGE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fficina Sans OS ITC TT" charset="0"/>
                <a:ea typeface="Officina Sans OS ITC TT" charset="0"/>
                <a:cs typeface="Officina Sans OS ITC TT" charset="0"/>
              </a:rPr>
              <a:t> 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Officina Sans OS ITC TT" charset="0"/>
              <a:ea typeface="Officina Sans OS ITC TT" charset="0"/>
              <a:cs typeface="Officina Sans OS ITC TT" charset="0"/>
            </a:endParaRPr>
          </a:p>
          <a:p>
            <a:pPr>
              <a:spcAft>
                <a:spcPts val="0"/>
              </a:spcAft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fficina Sans OS ITC TT" charset="0"/>
                <a:ea typeface="Officina Sans OS ITC TT" charset="0"/>
                <a:cs typeface="Officina Sans OS ITC TT" charset="0"/>
              </a:rPr>
              <a:t>IM BERUFUNGSVERFAHREN </a:t>
            </a:r>
          </a:p>
          <a:p>
            <a:pPr>
              <a:spcAft>
                <a:spcPts val="0"/>
              </a:spcAft>
            </a:pPr>
            <a:r>
              <a:rPr lang="de-DE" sz="13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fficina Sans OS ITC TT" charset="0"/>
                <a:ea typeface="Officina Sans OS ITC TT" charset="0"/>
                <a:cs typeface="Officina Sans OS ITC TT" charset="0"/>
              </a:rPr>
              <a:t>W2/W2-PROFESSUR </a:t>
            </a:r>
          </a:p>
          <a:p>
            <a:pPr>
              <a:spcAft>
                <a:spcPts val="0"/>
              </a:spcAft>
            </a:pPr>
            <a:r>
              <a:rPr lang="de-DE" sz="13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fficina Sans OS ITC TT" charset="0"/>
                <a:ea typeface="Officina Sans OS ITC TT" charset="0"/>
                <a:cs typeface="Officina Sans OS ITC TT" charset="0"/>
              </a:rPr>
              <a:t>"GESCHICHTE DER PATAPHYSIK"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fficina Sans OS ITC TT" charset="0"/>
                <a:ea typeface="Officina Sans OS ITC TT" charset="0"/>
                <a:cs typeface="Officina Sans OS ITC TT" charset="0"/>
              </a:rPr>
              <a:t> 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Officina Sans OS ITC TT" charset="0"/>
              <a:ea typeface="Officina Sans OS ITC TT" charset="0"/>
              <a:cs typeface="Officina Sans OS ITC TT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fficina Sans OS ITC TT" charset="0"/>
                <a:ea typeface="Officina Sans OS ITC TT" charset="0"/>
                <a:cs typeface="Officina Sans OS ITC TT" charset="0"/>
              </a:rPr>
              <a:t>Datum:	21.06.2016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fficina Sans OS ITC TT" charset="0"/>
                <a:ea typeface="Officina Sans OS ITC TT" charset="0"/>
                <a:cs typeface="Officina Sans OS ITC TT" charset="0"/>
              </a:rPr>
              <a:t>Raum: 	R12 V03 D20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400" dirty="0">
                <a:solidFill>
                  <a:srgbClr val="80808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595959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3810" y="7522801"/>
            <a:ext cx="2280790" cy="171153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Prof. Dr. Dirk Hartmann, 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inion" charset="0"/>
              <a:ea typeface="Minion" charset="0"/>
              <a:cs typeface="Minion" charset="0"/>
            </a:endParaRPr>
          </a:p>
          <a:p>
            <a:pPr>
              <a:spcAft>
                <a:spcPts val="0"/>
              </a:spcAft>
            </a:pPr>
            <a: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Dekan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inion" charset="0"/>
              <a:ea typeface="Minion" charset="0"/>
              <a:cs typeface="Minio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 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inion" charset="0"/>
              <a:ea typeface="Minion" charset="0"/>
              <a:cs typeface="Minio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Prof. Dr. Maxwell Edison, 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inion" charset="0"/>
              <a:ea typeface="Minion" charset="0"/>
              <a:cs typeface="Minion" charset="0"/>
            </a:endParaRPr>
          </a:p>
          <a:p>
            <a:pPr>
              <a:spcAft>
                <a:spcPts val="0"/>
              </a:spcAft>
            </a:pPr>
            <a: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Vorsitzender der Berufungskommission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inion" charset="0"/>
              <a:ea typeface="Minion" charset="0"/>
              <a:cs typeface="Minion" charset="0"/>
            </a:endParaRPr>
          </a:p>
          <a:p>
            <a:pPr>
              <a:spcAft>
                <a:spcPts val="0"/>
              </a:spcAft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 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inion" charset="0"/>
              <a:ea typeface="Minion" charset="0"/>
              <a:cs typeface="Minion" charset="0"/>
            </a:endParaRPr>
          </a:p>
          <a:p>
            <a:pPr>
              <a:spcAft>
                <a:spcPts val="0"/>
              </a:spcAft>
            </a:pPr>
            <a:r>
              <a:rPr lang="de-DE" sz="1200" spc="17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nion" charset="0"/>
                <a:ea typeface="Minion" charset="0"/>
                <a:cs typeface="Minion" charset="0"/>
              </a:rPr>
              <a:t>ALLE INTERESSIERTEN SIND HERZLICH EINGELADEN. 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inion" charset="0"/>
              <a:ea typeface="Minion" charset="0"/>
              <a:cs typeface="Minion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87749" y="9738394"/>
            <a:ext cx="27408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2">
                    <a:lumMod val="50000"/>
                  </a:schemeClr>
                </a:solidFill>
                <a:latin typeface="Officina Sans OS ITC TT" charset="0"/>
                <a:ea typeface="Officina Sans OS ITC TT" charset="0"/>
                <a:cs typeface="Officina Sans OS ITC TT" charset="0"/>
              </a:rPr>
              <a:t>Fakultät für Geisteswissenschaften  </a:t>
            </a:r>
            <a:br>
              <a:rPr lang="de-DE" sz="1100" dirty="0">
                <a:solidFill>
                  <a:schemeClr val="bg2">
                    <a:lumMod val="50000"/>
                  </a:schemeClr>
                </a:solidFill>
                <a:latin typeface="Officina Sans OS ITC TT" charset="0"/>
                <a:ea typeface="Officina Sans OS ITC TT" charset="0"/>
                <a:cs typeface="Officina Sans OS ITC TT" charset="0"/>
              </a:rPr>
            </a:br>
            <a:r>
              <a:rPr lang="de-DE" sz="1100" dirty="0">
                <a:solidFill>
                  <a:schemeClr val="bg2">
                    <a:lumMod val="50000"/>
                  </a:schemeClr>
                </a:solidFill>
                <a:latin typeface="Officina Sans OS ITC TT" charset="0"/>
                <a:ea typeface="Officina Sans OS ITC TT" charset="0"/>
                <a:cs typeface="Officina Sans OS ITC TT" charset="0"/>
              </a:rPr>
              <a:t>Universitätsstraße 12 | 45141 Essen</a:t>
            </a:r>
          </a:p>
          <a:p>
            <a:r>
              <a:rPr lang="de-DE" sz="1100" i="1" dirty="0" err="1">
                <a:solidFill>
                  <a:schemeClr val="bg2">
                    <a:lumMod val="50000"/>
                  </a:schemeClr>
                </a:solidFill>
                <a:latin typeface="Officina Sans OS ITC TT" charset="0"/>
                <a:ea typeface="Officina Sans OS ITC TT" charset="0"/>
                <a:cs typeface="Officina Sans OS ITC TT" charset="0"/>
              </a:rPr>
              <a:t>www.uni-due.de</a:t>
            </a:r>
            <a:r>
              <a:rPr lang="de-DE" sz="1100" i="1" dirty="0">
                <a:solidFill>
                  <a:schemeClr val="bg2">
                    <a:lumMod val="50000"/>
                  </a:schemeClr>
                </a:solidFill>
                <a:latin typeface="Officina Sans OS ITC TT" charset="0"/>
                <a:ea typeface="Officina Sans OS ITC TT" charset="0"/>
                <a:cs typeface="Officina Sans OS ITC TT" charset="0"/>
              </a:rPr>
              <a:t>/</a:t>
            </a:r>
            <a:r>
              <a:rPr lang="de-DE" sz="1100" i="1" dirty="0" err="1">
                <a:solidFill>
                  <a:schemeClr val="bg2">
                    <a:lumMod val="50000"/>
                  </a:schemeClr>
                </a:solidFill>
                <a:latin typeface="Officina Sans OS ITC TT" charset="0"/>
                <a:ea typeface="Officina Sans OS ITC TT" charset="0"/>
                <a:cs typeface="Officina Sans OS ITC TT" charset="0"/>
              </a:rPr>
              <a:t>geisteswissenschaften</a:t>
            </a:r>
            <a:endParaRPr lang="de-DE" sz="1100" dirty="0">
              <a:solidFill>
                <a:schemeClr val="bg2">
                  <a:lumMod val="50000"/>
                </a:schemeClr>
              </a:solidFill>
              <a:latin typeface="Officina Sans OS ITC TT" charset="0"/>
              <a:ea typeface="Officina Sans OS ITC TT" charset="0"/>
              <a:cs typeface="Officina Sans OS ITC TT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5" y="9810750"/>
            <a:ext cx="1476000" cy="56996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AFB54D7-56A0-1EC2-330F-370B2CAAF8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72" r="25892"/>
          <a:stretch/>
        </p:blipFill>
        <p:spPr>
          <a:xfrm>
            <a:off x="-36587" y="239361"/>
            <a:ext cx="7559676" cy="10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298</Words>
  <Application>Microsoft Macintosh PowerPoint</Application>
  <PresentationFormat>Benutzerdefiniert</PresentationFormat>
  <Paragraphs>79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Minion</vt:lpstr>
      <vt:lpstr>Minion Italic</vt:lpstr>
      <vt:lpstr>Officina Sans OS ITC TT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 User</cp:lastModifiedBy>
  <cp:revision>19</cp:revision>
  <cp:lastPrinted>2017-09-26T11:19:27Z</cp:lastPrinted>
  <dcterms:created xsi:type="dcterms:W3CDTF">2017-03-27T11:01:44Z</dcterms:created>
  <dcterms:modified xsi:type="dcterms:W3CDTF">2025-10-02T10:34:25Z</dcterms:modified>
</cp:coreProperties>
</file>