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71" r:id="rId2"/>
    <p:sldId id="272" r:id="rId3"/>
    <p:sldId id="279" r:id="rId4"/>
    <p:sldId id="276" r:id="rId5"/>
    <p:sldId id="277" r:id="rId6"/>
    <p:sldId id="278" r:id="rId7"/>
  </p:sldIdLst>
  <p:sldSz cx="9144000" cy="5143500" type="screen16x9"/>
  <p:notesSz cx="6858000" cy="9144000"/>
  <p:defaultTextStyle>
    <a:defPPr>
      <a:defRPr lang="de-DE"/>
    </a:defPPr>
    <a:lvl1pPr algn="l" defTabSz="342900" rtl="0" eaLnBrk="0" fontAlgn="base" hangingPunct="0">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1pPr>
    <a:lvl2pPr marL="342900" indent="114300" algn="l" defTabSz="342900" rtl="0" eaLnBrk="0" fontAlgn="base" hangingPunct="0">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2pPr>
    <a:lvl3pPr marL="685800" indent="228600" algn="l" defTabSz="342900" rtl="0" eaLnBrk="0" fontAlgn="base" hangingPunct="0">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3pPr>
    <a:lvl4pPr marL="1028700" indent="342900" algn="l" defTabSz="342900" rtl="0" eaLnBrk="0" fontAlgn="base" hangingPunct="0">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4pPr>
    <a:lvl5pPr marL="1371600" indent="457200" algn="l" defTabSz="342900" rtl="0" eaLnBrk="0" fontAlgn="base" hangingPunct="0">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panose="020B0300000000000000"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panose="020B0300000000000000"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panose="020B0300000000000000"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panose="020B0300000000000000" pitchFamily="34" charset="-128"/>
        <a:cs typeface="+mn-cs"/>
      </a:defRPr>
    </a:lvl9pPr>
  </p:defaultTextStyle>
  <p:extLst>
    <p:ext uri="{EFAFB233-063F-42B5-8137-9DF3F51BA10A}">
      <p15:sldGuideLst xmlns:p15="http://schemas.microsoft.com/office/powerpoint/2012/main">
        <p15:guide id="1" orient="horz" pos="2709">
          <p15:clr>
            <a:srgbClr val="A4A3A4"/>
          </p15:clr>
        </p15:guide>
        <p15:guide id="2" pos="5647">
          <p15:clr>
            <a:srgbClr val="A4A3A4"/>
          </p15:clr>
        </p15:guide>
        <p15:guide id="3" pos="249">
          <p15:clr>
            <a:srgbClr val="A4A3A4"/>
          </p15:clr>
        </p15:guide>
        <p15:guide id="4" orient="horz" pos="2913">
          <p15:clr>
            <a:srgbClr val="A4A3A4"/>
          </p15:clr>
        </p15:guide>
        <p15:guide id="5" orient="horz" pos="667">
          <p15:clr>
            <a:srgbClr val="A4A3A4"/>
          </p15:clr>
        </p15:guide>
        <p15:guide id="6" orient="horz" pos="214">
          <p15:clr>
            <a:srgbClr val="A4A3A4"/>
          </p15:clr>
        </p15:guide>
        <p15:guide id="7" orient="horz" pos="78">
          <p15:clr>
            <a:srgbClr val="A4A3A4"/>
          </p15:clr>
        </p15:guide>
        <p15:guide id="8" orient="horz" pos="2028">
          <p15:clr>
            <a:srgbClr val="A4A3A4"/>
          </p15:clr>
        </p15:guide>
        <p15:guide id="9" orient="horz" pos="2119">
          <p15:clr>
            <a:srgbClr val="A4A3A4"/>
          </p15:clr>
        </p15:guide>
        <p15:guide id="10" orient="horz" pos="2323">
          <p15:clr>
            <a:srgbClr val="A4A3A4"/>
          </p15:clr>
        </p15:guide>
        <p15:guide id="11" pos="113">
          <p15:clr>
            <a:srgbClr val="A4A3A4"/>
          </p15:clr>
        </p15:guide>
        <p15:guide id="12" pos="4241">
          <p15:clr>
            <a:srgbClr val="A4A3A4"/>
          </p15:clr>
        </p15:guide>
        <p15:guide id="13" pos="4332">
          <p15:clr>
            <a:srgbClr val="A4A3A4"/>
          </p15:clr>
        </p15:guide>
        <p15:guide id="14" pos="381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2F1195-B3D1-497B-BCAC-4FD9132F4441}" v="29" dt="2022-10-04T18:24:45.3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73"/>
    <p:restoredTop sz="86452" autoAdjust="0"/>
  </p:normalViewPr>
  <p:slideViewPr>
    <p:cSldViewPr snapToGrid="0" snapToObjects="1" showGuides="1">
      <p:cViewPr varScale="1">
        <p:scale>
          <a:sx n="109" d="100"/>
          <a:sy n="109" d="100"/>
        </p:scale>
        <p:origin x="821" y="82"/>
      </p:cViewPr>
      <p:guideLst>
        <p:guide orient="horz" pos="2709"/>
        <p:guide pos="5647"/>
        <p:guide pos="249"/>
        <p:guide orient="horz" pos="2913"/>
        <p:guide orient="horz" pos="667"/>
        <p:guide orient="horz" pos="214"/>
        <p:guide orient="horz" pos="78"/>
        <p:guide orient="horz" pos="2028"/>
        <p:guide orient="horz" pos="2119"/>
        <p:guide orient="horz" pos="2323"/>
        <p:guide pos="113"/>
        <p:guide pos="4241"/>
        <p:guide pos="4332"/>
        <p:guide pos="381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lara Zehiroglu" userId="b79d32aa-42b4-4dd6-af0c-57e4695c60e5" providerId="ADAL" clId="{872F1195-B3D1-497B-BCAC-4FD9132F4441}"/>
    <pc:docChg chg="undo redo custSel addSld delSld modSld sldOrd">
      <pc:chgData name="Dilara Zehiroglu" userId="b79d32aa-42b4-4dd6-af0c-57e4695c60e5" providerId="ADAL" clId="{872F1195-B3D1-497B-BCAC-4FD9132F4441}" dt="2022-10-04T19:05:48.749" v="449" actId="20577"/>
      <pc:docMkLst>
        <pc:docMk/>
      </pc:docMkLst>
      <pc:sldChg chg="modSp mod">
        <pc:chgData name="Dilara Zehiroglu" userId="b79d32aa-42b4-4dd6-af0c-57e4695c60e5" providerId="ADAL" clId="{872F1195-B3D1-497B-BCAC-4FD9132F4441}" dt="2022-10-04T19:04:13.869" v="436" actId="20577"/>
        <pc:sldMkLst>
          <pc:docMk/>
          <pc:sldMk cId="0" sldId="271"/>
        </pc:sldMkLst>
        <pc:spChg chg="mod">
          <ac:chgData name="Dilara Zehiroglu" userId="b79d32aa-42b4-4dd6-af0c-57e4695c60e5" providerId="ADAL" clId="{872F1195-B3D1-497B-BCAC-4FD9132F4441}" dt="2022-10-04T19:04:13.869" v="436" actId="20577"/>
          <ac:spMkLst>
            <pc:docMk/>
            <pc:sldMk cId="0" sldId="271"/>
            <ac:spMk id="8196" creationId="{F393E5D7-F136-8047-B928-B3EE7C74679F}"/>
          </ac:spMkLst>
        </pc:spChg>
      </pc:sldChg>
      <pc:sldChg chg="modSp mod">
        <pc:chgData name="Dilara Zehiroglu" userId="b79d32aa-42b4-4dd6-af0c-57e4695c60e5" providerId="ADAL" clId="{872F1195-B3D1-497B-BCAC-4FD9132F4441}" dt="2022-10-04T18:29:45.500" v="364" actId="113"/>
        <pc:sldMkLst>
          <pc:docMk/>
          <pc:sldMk cId="3496768462" sldId="272"/>
        </pc:sldMkLst>
        <pc:spChg chg="mod">
          <ac:chgData name="Dilara Zehiroglu" userId="b79d32aa-42b4-4dd6-af0c-57e4695c60e5" providerId="ADAL" clId="{872F1195-B3D1-497B-BCAC-4FD9132F4441}" dt="2022-10-04T18:29:45.500" v="364" actId="113"/>
          <ac:spMkLst>
            <pc:docMk/>
            <pc:sldMk cId="3496768462" sldId="272"/>
            <ac:spMk id="3" creationId="{853C4F60-62AE-7600-33CD-921F9063C00C}"/>
          </ac:spMkLst>
        </pc:spChg>
      </pc:sldChg>
      <pc:sldChg chg="del">
        <pc:chgData name="Dilara Zehiroglu" userId="b79d32aa-42b4-4dd6-af0c-57e4695c60e5" providerId="ADAL" clId="{872F1195-B3D1-497B-BCAC-4FD9132F4441}" dt="2022-10-04T18:27:00.780" v="363" actId="2696"/>
        <pc:sldMkLst>
          <pc:docMk/>
          <pc:sldMk cId="3410103703" sldId="274"/>
        </pc:sldMkLst>
      </pc:sldChg>
      <pc:sldChg chg="modSp new del mod">
        <pc:chgData name="Dilara Zehiroglu" userId="b79d32aa-42b4-4dd6-af0c-57e4695c60e5" providerId="ADAL" clId="{872F1195-B3D1-497B-BCAC-4FD9132F4441}" dt="2022-10-04T18:31:09.484" v="401" actId="47"/>
        <pc:sldMkLst>
          <pc:docMk/>
          <pc:sldMk cId="4189773082" sldId="275"/>
        </pc:sldMkLst>
        <pc:spChg chg="mod">
          <ac:chgData name="Dilara Zehiroglu" userId="b79d32aa-42b4-4dd6-af0c-57e4695c60e5" providerId="ADAL" clId="{872F1195-B3D1-497B-BCAC-4FD9132F4441}" dt="2022-10-04T18:30:53.166" v="400" actId="20577"/>
          <ac:spMkLst>
            <pc:docMk/>
            <pc:sldMk cId="4189773082" sldId="275"/>
            <ac:spMk id="3" creationId="{941143F5-F94E-030A-29F2-BC1D290F9496}"/>
          </ac:spMkLst>
        </pc:spChg>
      </pc:sldChg>
      <pc:sldChg chg="addSp modSp new mod ord">
        <pc:chgData name="Dilara Zehiroglu" userId="b79d32aa-42b4-4dd6-af0c-57e4695c60e5" providerId="ADAL" clId="{872F1195-B3D1-497B-BCAC-4FD9132F4441}" dt="2022-10-04T18:30:24.771" v="372" actId="113"/>
        <pc:sldMkLst>
          <pc:docMk/>
          <pc:sldMk cId="3302825294" sldId="276"/>
        </pc:sldMkLst>
        <pc:spChg chg="mod">
          <ac:chgData name="Dilara Zehiroglu" userId="b79d32aa-42b4-4dd6-af0c-57e4695c60e5" providerId="ADAL" clId="{872F1195-B3D1-497B-BCAC-4FD9132F4441}" dt="2022-10-04T18:30:24.771" v="372" actId="113"/>
          <ac:spMkLst>
            <pc:docMk/>
            <pc:sldMk cId="3302825294" sldId="276"/>
            <ac:spMk id="2" creationId="{DC04AEBF-710B-7F35-278A-7F7898A5623A}"/>
          </ac:spMkLst>
        </pc:spChg>
        <pc:spChg chg="mod">
          <ac:chgData name="Dilara Zehiroglu" userId="b79d32aa-42b4-4dd6-af0c-57e4695c60e5" providerId="ADAL" clId="{872F1195-B3D1-497B-BCAC-4FD9132F4441}" dt="2022-10-04T18:14:44.681" v="158" actId="122"/>
          <ac:spMkLst>
            <pc:docMk/>
            <pc:sldMk cId="3302825294" sldId="276"/>
            <ac:spMk id="3" creationId="{2E8DD007-1584-BB09-684B-73224B96CCE6}"/>
          </ac:spMkLst>
        </pc:spChg>
        <pc:picChg chg="add mod modCrop">
          <ac:chgData name="Dilara Zehiroglu" userId="b79d32aa-42b4-4dd6-af0c-57e4695c60e5" providerId="ADAL" clId="{872F1195-B3D1-497B-BCAC-4FD9132F4441}" dt="2022-10-04T18:14:13.219" v="116" actId="14100"/>
          <ac:picMkLst>
            <pc:docMk/>
            <pc:sldMk cId="3302825294" sldId="276"/>
            <ac:picMk id="7" creationId="{E92ACDC8-5AD8-1BAB-F780-4E83A97FEAA9}"/>
          </ac:picMkLst>
        </pc:picChg>
      </pc:sldChg>
      <pc:sldChg chg="addSp delSp modSp new mod">
        <pc:chgData name="Dilara Zehiroglu" userId="b79d32aa-42b4-4dd6-af0c-57e4695c60e5" providerId="ADAL" clId="{872F1195-B3D1-497B-BCAC-4FD9132F4441}" dt="2022-10-04T18:16:23.903" v="185" actId="1076"/>
        <pc:sldMkLst>
          <pc:docMk/>
          <pc:sldMk cId="1864488375" sldId="277"/>
        </pc:sldMkLst>
        <pc:spChg chg="del">
          <ac:chgData name="Dilara Zehiroglu" userId="b79d32aa-42b4-4dd6-af0c-57e4695c60e5" providerId="ADAL" clId="{872F1195-B3D1-497B-BCAC-4FD9132F4441}" dt="2022-10-04T18:15:22.803" v="164" actId="22"/>
          <ac:spMkLst>
            <pc:docMk/>
            <pc:sldMk cId="1864488375" sldId="277"/>
            <ac:spMk id="2" creationId="{2159ED74-7F03-F5B2-341A-527698684C8B}"/>
          </ac:spMkLst>
        </pc:spChg>
        <pc:spChg chg="mod">
          <ac:chgData name="Dilara Zehiroglu" userId="b79d32aa-42b4-4dd6-af0c-57e4695c60e5" providerId="ADAL" clId="{872F1195-B3D1-497B-BCAC-4FD9132F4441}" dt="2022-10-04T18:15:04.475" v="163" actId="122"/>
          <ac:spMkLst>
            <pc:docMk/>
            <pc:sldMk cId="1864488375" sldId="277"/>
            <ac:spMk id="3" creationId="{8B306885-9C0F-4DA1-E9FE-5DFC9B20278E}"/>
          </ac:spMkLst>
        </pc:spChg>
        <pc:spChg chg="add mod">
          <ac:chgData name="Dilara Zehiroglu" userId="b79d32aa-42b4-4dd6-af0c-57e4695c60e5" providerId="ADAL" clId="{872F1195-B3D1-497B-BCAC-4FD9132F4441}" dt="2022-10-04T18:16:23.903" v="185" actId="1076"/>
          <ac:spMkLst>
            <pc:docMk/>
            <pc:sldMk cId="1864488375" sldId="277"/>
            <ac:spMk id="9" creationId="{CCBAE0B7-ED86-48B1-BABD-467272864BF9}"/>
          </ac:spMkLst>
        </pc:spChg>
        <pc:picChg chg="add mod ord">
          <ac:chgData name="Dilara Zehiroglu" userId="b79d32aa-42b4-4dd6-af0c-57e4695c60e5" providerId="ADAL" clId="{872F1195-B3D1-497B-BCAC-4FD9132F4441}" dt="2022-10-04T18:15:55.395" v="176" actId="1076"/>
          <ac:picMkLst>
            <pc:docMk/>
            <pc:sldMk cId="1864488375" sldId="277"/>
            <ac:picMk id="7" creationId="{0154A997-CF7E-BF80-9B24-DC3E507CC528}"/>
          </ac:picMkLst>
        </pc:picChg>
      </pc:sldChg>
      <pc:sldChg chg="addSp delSp modSp new mod">
        <pc:chgData name="Dilara Zehiroglu" userId="b79d32aa-42b4-4dd6-af0c-57e4695c60e5" providerId="ADAL" clId="{872F1195-B3D1-497B-BCAC-4FD9132F4441}" dt="2022-10-04T19:05:48.749" v="449" actId="20577"/>
        <pc:sldMkLst>
          <pc:docMk/>
          <pc:sldMk cId="283405052" sldId="278"/>
        </pc:sldMkLst>
        <pc:spChg chg="del mod">
          <ac:chgData name="Dilara Zehiroglu" userId="b79d32aa-42b4-4dd6-af0c-57e4695c60e5" providerId="ADAL" clId="{872F1195-B3D1-497B-BCAC-4FD9132F4441}" dt="2022-10-04T18:17:16.862" v="188" actId="22"/>
          <ac:spMkLst>
            <pc:docMk/>
            <pc:sldMk cId="283405052" sldId="278"/>
            <ac:spMk id="2" creationId="{C8C3897A-4CEE-0E50-098B-D2BF9BC6B3CA}"/>
          </ac:spMkLst>
        </pc:spChg>
        <pc:spChg chg="mod">
          <ac:chgData name="Dilara Zehiroglu" userId="b79d32aa-42b4-4dd6-af0c-57e4695c60e5" providerId="ADAL" clId="{872F1195-B3D1-497B-BCAC-4FD9132F4441}" dt="2022-10-04T19:05:48.749" v="449" actId="20577"/>
          <ac:spMkLst>
            <pc:docMk/>
            <pc:sldMk cId="283405052" sldId="278"/>
            <ac:spMk id="3" creationId="{D828A5CE-2433-CE4D-3934-6C263111DEEA}"/>
          </ac:spMkLst>
        </pc:spChg>
        <pc:spChg chg="add mod">
          <ac:chgData name="Dilara Zehiroglu" userId="b79d32aa-42b4-4dd6-af0c-57e4695c60e5" providerId="ADAL" clId="{872F1195-B3D1-497B-BCAC-4FD9132F4441}" dt="2022-10-04T18:18:29.342" v="205" actId="122"/>
          <ac:spMkLst>
            <pc:docMk/>
            <pc:sldMk cId="283405052" sldId="278"/>
            <ac:spMk id="9" creationId="{C63E1A2C-0214-E895-BE4E-1052A676E696}"/>
          </ac:spMkLst>
        </pc:spChg>
        <pc:spChg chg="add mod">
          <ac:chgData name="Dilara Zehiroglu" userId="b79d32aa-42b4-4dd6-af0c-57e4695c60e5" providerId="ADAL" clId="{872F1195-B3D1-497B-BCAC-4FD9132F4441}" dt="2022-10-04T18:20:18.416" v="228" actId="13822"/>
          <ac:spMkLst>
            <pc:docMk/>
            <pc:sldMk cId="283405052" sldId="278"/>
            <ac:spMk id="10" creationId="{938E86F7-6F52-723A-BA82-08C73C8053B5}"/>
          </ac:spMkLst>
        </pc:spChg>
        <pc:picChg chg="add mod ord">
          <ac:chgData name="Dilara Zehiroglu" userId="b79d32aa-42b4-4dd6-af0c-57e4695c60e5" providerId="ADAL" clId="{872F1195-B3D1-497B-BCAC-4FD9132F4441}" dt="2022-10-04T18:17:37.072" v="196" actId="1076"/>
          <ac:picMkLst>
            <pc:docMk/>
            <pc:sldMk cId="283405052" sldId="278"/>
            <ac:picMk id="7" creationId="{12457212-1B6A-69BA-48AE-F9660B8BFAC4}"/>
          </ac:picMkLst>
        </pc:picChg>
      </pc:sldChg>
      <pc:sldChg chg="addSp delSp modSp new mod ord">
        <pc:chgData name="Dilara Zehiroglu" userId="b79d32aa-42b4-4dd6-af0c-57e4695c60e5" providerId="ADAL" clId="{872F1195-B3D1-497B-BCAC-4FD9132F4441}" dt="2022-10-04T18:30:08.913" v="370" actId="113"/>
        <pc:sldMkLst>
          <pc:docMk/>
          <pc:sldMk cId="1634158227" sldId="279"/>
        </pc:sldMkLst>
        <pc:spChg chg="del mod">
          <ac:chgData name="Dilara Zehiroglu" userId="b79d32aa-42b4-4dd6-af0c-57e4695c60e5" providerId="ADAL" clId="{872F1195-B3D1-497B-BCAC-4FD9132F4441}" dt="2022-10-04T18:22:33.327" v="328"/>
          <ac:spMkLst>
            <pc:docMk/>
            <pc:sldMk cId="1634158227" sldId="279"/>
            <ac:spMk id="2" creationId="{F2013145-007A-020B-69EE-4046CE88A8AB}"/>
          </ac:spMkLst>
        </pc:spChg>
        <pc:spChg chg="mod">
          <ac:chgData name="Dilara Zehiroglu" userId="b79d32aa-42b4-4dd6-af0c-57e4695c60e5" providerId="ADAL" clId="{872F1195-B3D1-497B-BCAC-4FD9132F4441}" dt="2022-10-04T18:21:52.200" v="326" actId="122"/>
          <ac:spMkLst>
            <pc:docMk/>
            <pc:sldMk cId="1634158227" sldId="279"/>
            <ac:spMk id="3" creationId="{9921E6D1-7DFA-F3FE-70DC-67157A55A417}"/>
          </ac:spMkLst>
        </pc:spChg>
        <pc:spChg chg="add mod">
          <ac:chgData name="Dilara Zehiroglu" userId="b79d32aa-42b4-4dd6-af0c-57e4695c60e5" providerId="ADAL" clId="{872F1195-B3D1-497B-BCAC-4FD9132F4441}" dt="2022-10-04T18:26:16.630" v="360" actId="113"/>
          <ac:spMkLst>
            <pc:docMk/>
            <pc:sldMk cId="1634158227" sldId="279"/>
            <ac:spMk id="8" creationId="{42BDC8FF-1AFC-0D24-D9E5-1ED0C809CB5C}"/>
          </ac:spMkLst>
        </pc:spChg>
        <pc:spChg chg="add mod">
          <ac:chgData name="Dilara Zehiroglu" userId="b79d32aa-42b4-4dd6-af0c-57e4695c60e5" providerId="ADAL" clId="{872F1195-B3D1-497B-BCAC-4FD9132F4441}" dt="2022-10-04T18:30:08.913" v="370" actId="113"/>
          <ac:spMkLst>
            <pc:docMk/>
            <pc:sldMk cId="1634158227" sldId="279"/>
            <ac:spMk id="10" creationId="{85BBD0AB-85E9-3F3F-1479-03648B2F9632}"/>
          </ac:spMkLst>
        </pc:spChg>
        <pc:picChg chg="add mod">
          <ac:chgData name="Dilara Zehiroglu" userId="b79d32aa-42b4-4dd6-af0c-57e4695c60e5" providerId="ADAL" clId="{872F1195-B3D1-497B-BCAC-4FD9132F4441}" dt="2022-10-04T18:22:43.421" v="331" actId="1076"/>
          <ac:picMkLst>
            <pc:docMk/>
            <pc:sldMk cId="1634158227" sldId="279"/>
            <ac:picMk id="6" creationId="{C373D4E2-9710-65B9-4CFB-D1B0E0DB7DC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3B5B643-D648-A34B-95B8-19B773F0A76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de-DE"/>
          </a:p>
        </p:txBody>
      </p:sp>
      <p:sp>
        <p:nvSpPr>
          <p:cNvPr id="3" name="Datumsplatzhalter 2">
            <a:extLst>
              <a:ext uri="{FF2B5EF4-FFF2-40B4-BE49-F238E27FC236}">
                <a16:creationId xmlns:a16="http://schemas.microsoft.com/office/drawing/2014/main" id="{9F5FF7EF-8AF2-5646-9AC8-29B1A600F5F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109" charset="0"/>
                <a:ea typeface="ヒラギノ角ゴ Pro W3" charset="-128"/>
              </a:defRPr>
            </a:lvl1pPr>
          </a:lstStyle>
          <a:p>
            <a:pPr>
              <a:defRPr/>
            </a:pPr>
            <a:fld id="{F1DCE2D3-8DC1-B64A-8A51-0018B87F7B82}" type="datetime1">
              <a:rPr lang="de-DE"/>
              <a:pPr>
                <a:defRPr/>
              </a:pPr>
              <a:t>04.10.2022</a:t>
            </a:fld>
            <a:endParaRPr lang="de-DE"/>
          </a:p>
        </p:txBody>
      </p:sp>
      <p:sp>
        <p:nvSpPr>
          <p:cNvPr id="4" name="Fußzeilenplatzhalter 3">
            <a:extLst>
              <a:ext uri="{FF2B5EF4-FFF2-40B4-BE49-F238E27FC236}">
                <a16:creationId xmlns:a16="http://schemas.microsoft.com/office/drawing/2014/main" id="{5FBE62CE-4922-FA47-9577-365FE96C270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de-DE"/>
          </a:p>
        </p:txBody>
      </p:sp>
      <p:sp>
        <p:nvSpPr>
          <p:cNvPr id="5" name="Foliennummernplatzhalter 4">
            <a:extLst>
              <a:ext uri="{FF2B5EF4-FFF2-40B4-BE49-F238E27FC236}">
                <a16:creationId xmlns:a16="http://schemas.microsoft.com/office/drawing/2014/main" id="{F04F345A-5449-DB41-9E99-ED0BF60D0A6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01D06A1F-EB7B-EB4B-80CD-2708A12F9AB0}"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BC29D34-9DFE-6741-B667-63AD6554A12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de-DE"/>
          </a:p>
        </p:txBody>
      </p:sp>
      <p:sp>
        <p:nvSpPr>
          <p:cNvPr id="3" name="Datumsplatzhalter 2">
            <a:extLst>
              <a:ext uri="{FF2B5EF4-FFF2-40B4-BE49-F238E27FC236}">
                <a16:creationId xmlns:a16="http://schemas.microsoft.com/office/drawing/2014/main" id="{0BF7D394-16A8-7E4F-B3D4-79015A5DF92B}"/>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109" charset="0"/>
                <a:ea typeface="ヒラギノ角ゴ Pro W3" charset="-128"/>
              </a:defRPr>
            </a:lvl1pPr>
          </a:lstStyle>
          <a:p>
            <a:pPr>
              <a:defRPr/>
            </a:pPr>
            <a:fld id="{630D6349-8544-CA41-A487-4E2FCCB11E5D}" type="datetime1">
              <a:rPr lang="de-DE"/>
              <a:pPr>
                <a:defRPr/>
              </a:pPr>
              <a:t>04.10.2022</a:t>
            </a:fld>
            <a:endParaRPr lang="de-DE"/>
          </a:p>
        </p:txBody>
      </p:sp>
      <p:sp>
        <p:nvSpPr>
          <p:cNvPr id="4" name="Folienbildplatzhalter 3">
            <a:extLst>
              <a:ext uri="{FF2B5EF4-FFF2-40B4-BE49-F238E27FC236}">
                <a16:creationId xmlns:a16="http://schemas.microsoft.com/office/drawing/2014/main" id="{1E56DC57-AB73-674E-9AA6-51D81C5251B5}"/>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50744ECE-798B-1649-820D-760FC07AF9B8}"/>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1B3E388E-F457-BD49-9BB5-1CBCE0F9365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de-DE"/>
          </a:p>
        </p:txBody>
      </p:sp>
      <p:sp>
        <p:nvSpPr>
          <p:cNvPr id="7" name="Foliennummernplatzhalter 6">
            <a:extLst>
              <a:ext uri="{FF2B5EF4-FFF2-40B4-BE49-F238E27FC236}">
                <a16:creationId xmlns:a16="http://schemas.microsoft.com/office/drawing/2014/main" id="{3519BBB1-9AFD-3D46-94D9-5428C2E5974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C33A32A8-9328-3044-8FB6-3ACB174E15A6}"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hf hdr="0" ftr="0" dt="0"/>
  <p:notesStyle>
    <a:lvl1pPr algn="l" defTabSz="342900" rtl="0" eaLnBrk="0" fontAlgn="base" hangingPunct="0">
      <a:spcBef>
        <a:spcPct val="30000"/>
      </a:spcBef>
      <a:spcAft>
        <a:spcPct val="0"/>
      </a:spcAft>
      <a:defRPr sz="900" kern="1200">
        <a:solidFill>
          <a:schemeClr val="tx1"/>
        </a:solidFill>
        <a:latin typeface="+mn-lt"/>
        <a:ea typeface="ヒラギノ角ゴ Pro W3" charset="-128"/>
        <a:cs typeface="ヒラギノ角ゴ Pro W3" charset="-128"/>
      </a:defRPr>
    </a:lvl1pPr>
    <a:lvl2pPr marL="342900" algn="l" defTabSz="342900" rtl="0" eaLnBrk="0" fontAlgn="base" hangingPunct="0">
      <a:spcBef>
        <a:spcPct val="30000"/>
      </a:spcBef>
      <a:spcAft>
        <a:spcPct val="0"/>
      </a:spcAft>
      <a:defRPr sz="900" kern="1200">
        <a:solidFill>
          <a:schemeClr val="tx1"/>
        </a:solidFill>
        <a:latin typeface="+mn-lt"/>
        <a:ea typeface="ヒラギノ角ゴ Pro W3" charset="-128"/>
        <a:cs typeface="+mn-cs"/>
      </a:defRPr>
    </a:lvl2pPr>
    <a:lvl3pPr marL="685800" algn="l" defTabSz="342900" rtl="0" eaLnBrk="0" fontAlgn="base" hangingPunct="0">
      <a:spcBef>
        <a:spcPct val="30000"/>
      </a:spcBef>
      <a:spcAft>
        <a:spcPct val="0"/>
      </a:spcAft>
      <a:defRPr sz="900" kern="1200">
        <a:solidFill>
          <a:schemeClr val="tx1"/>
        </a:solidFill>
        <a:latin typeface="+mn-lt"/>
        <a:ea typeface="Geneva" charset="-128"/>
        <a:cs typeface="Geneva" charset="-128"/>
      </a:defRPr>
    </a:lvl3pPr>
    <a:lvl4pPr marL="1028700" algn="l" defTabSz="342900" rtl="0" eaLnBrk="0" fontAlgn="base" hangingPunct="0">
      <a:spcBef>
        <a:spcPct val="30000"/>
      </a:spcBef>
      <a:spcAft>
        <a:spcPct val="0"/>
      </a:spcAft>
      <a:defRPr sz="900" kern="1200">
        <a:solidFill>
          <a:schemeClr val="tx1"/>
        </a:solidFill>
        <a:latin typeface="+mn-lt"/>
        <a:ea typeface="Geneva" charset="-128"/>
        <a:cs typeface="+mn-cs"/>
      </a:defRPr>
    </a:lvl4pPr>
    <a:lvl5pPr marL="1371600" algn="l" defTabSz="342900" rtl="0" eaLnBrk="0" fontAlgn="base" hangingPunct="0">
      <a:spcBef>
        <a:spcPct val="30000"/>
      </a:spcBef>
      <a:spcAft>
        <a:spcPct val="0"/>
      </a:spcAft>
      <a:defRPr sz="900" kern="1200">
        <a:solidFill>
          <a:schemeClr val="tx1"/>
        </a:solidFill>
        <a:latin typeface="+mn-lt"/>
        <a:ea typeface="Geneva" charset="-128"/>
        <a:cs typeface="+mn-cs"/>
      </a:defRPr>
    </a:lvl5pPr>
    <a:lvl6pPr marL="1714500" algn="l" defTabSz="342900" rtl="0" eaLnBrk="1" latinLnBrk="0" hangingPunct="1">
      <a:defRPr sz="900" kern="1200">
        <a:solidFill>
          <a:schemeClr val="tx1"/>
        </a:solidFill>
        <a:latin typeface="+mn-lt"/>
        <a:ea typeface="+mn-ea"/>
        <a:cs typeface="+mn-cs"/>
      </a:defRPr>
    </a:lvl6pPr>
    <a:lvl7pPr marL="2057400" algn="l" defTabSz="342900" rtl="0" eaLnBrk="1" latinLnBrk="0" hangingPunct="1">
      <a:defRPr sz="900" kern="1200">
        <a:solidFill>
          <a:schemeClr val="tx1"/>
        </a:solidFill>
        <a:latin typeface="+mn-lt"/>
        <a:ea typeface="+mn-ea"/>
        <a:cs typeface="+mn-cs"/>
      </a:defRPr>
    </a:lvl7pPr>
    <a:lvl8pPr marL="2400300" algn="l" defTabSz="342900" rtl="0" eaLnBrk="1" latinLnBrk="0" hangingPunct="1">
      <a:defRPr sz="900" kern="1200">
        <a:solidFill>
          <a:schemeClr val="tx1"/>
        </a:solidFill>
        <a:latin typeface="+mn-lt"/>
        <a:ea typeface="+mn-ea"/>
        <a:cs typeface="+mn-cs"/>
      </a:defRPr>
    </a:lvl8pPr>
    <a:lvl9pPr marL="2743200" algn="l" defTabSz="3429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Folienbildplatzhalter 1">
            <a:extLst>
              <a:ext uri="{FF2B5EF4-FFF2-40B4-BE49-F238E27FC236}">
                <a16:creationId xmlns:a16="http://schemas.microsoft.com/office/drawing/2014/main" id="{FBFC0AA4-161E-E14B-84C9-1151D54AF8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izenplatzhalter 2">
            <a:extLst>
              <a:ext uri="{FF2B5EF4-FFF2-40B4-BE49-F238E27FC236}">
                <a16:creationId xmlns:a16="http://schemas.microsoft.com/office/drawing/2014/main" id="{8C6ADF8D-FFCC-AC4D-A7A7-6CBDB7A408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ea typeface="ヒラギノ角ゴ Pro W3" panose="020B0300000000000000" pitchFamily="34" charset="-128"/>
            </a:endParaRPr>
          </a:p>
        </p:txBody>
      </p:sp>
      <p:sp>
        <p:nvSpPr>
          <p:cNvPr id="23555" name="Foliennummernplatzhalter 3">
            <a:extLst>
              <a:ext uri="{FF2B5EF4-FFF2-40B4-BE49-F238E27FC236}">
                <a16:creationId xmlns:a16="http://schemas.microsoft.com/office/drawing/2014/main" id="{01DA4FD7-66D1-8048-83A3-AC297AE35A9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3429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3429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3429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3429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D9F0EB5F-A5D3-6246-B3DE-2C51A5374862}" type="slidenum">
              <a:rPr lang="de-DE" altLang="de-DE">
                <a:latin typeface="Calibri" panose="020F0502020204030204" pitchFamily="34" charset="0"/>
              </a:rPr>
              <a:pPr/>
              <a:t>1</a:t>
            </a:fld>
            <a:endParaRPr lang="de-DE" altLang="de-DE">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pic>
        <p:nvPicPr>
          <p:cNvPr id="11" name="Grafik 6">
            <a:extLst>
              <a:ext uri="{FF2B5EF4-FFF2-40B4-BE49-F238E27FC236}">
                <a16:creationId xmlns:a16="http://schemas.microsoft.com/office/drawing/2014/main" id="{4A367C03-4E93-4FB4-BF93-F6763A34E149}"/>
              </a:ext>
            </a:extLst>
          </p:cNvPr>
          <p:cNvPicPr>
            <a:picLocks noChangeAspect="1"/>
          </p:cNvPicPr>
          <p:nvPr userDrawn="1"/>
        </p:nvPicPr>
        <p:blipFill>
          <a:blip r:embed="rId2">
            <a:extLst>
              <a:ext uri="{28A0092B-C50C-407E-A947-70E740481C1C}">
                <a14:useLocalDpi xmlns:a14="http://schemas.microsoft.com/office/drawing/2010/main" val="0"/>
              </a:ext>
            </a:extLst>
          </a:blip>
          <a:srcRect l="-24" t="9933" r="8809" b="51988"/>
          <a:stretch>
            <a:fillRect/>
          </a:stretch>
        </p:blipFill>
        <p:spPr bwMode="auto">
          <a:xfrm>
            <a:off x="201613" y="195263"/>
            <a:ext cx="8763001" cy="288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descr="Beiger Hintergrund">
            <a:extLst>
              <a:ext uri="{FF2B5EF4-FFF2-40B4-BE49-F238E27FC236}">
                <a16:creationId xmlns:a16="http://schemas.microsoft.com/office/drawing/2014/main" id="{FB68F734-52B6-1B40-A1AD-F222A9553A52}"/>
              </a:ext>
            </a:extLst>
          </p:cNvPr>
          <p:cNvSpPr/>
          <p:nvPr userDrawn="1"/>
        </p:nvSpPr>
        <p:spPr>
          <a:xfrm>
            <a:off x="201613" y="3222594"/>
            <a:ext cx="6533174" cy="1725643"/>
          </a:xfrm>
          <a:prstGeom prst="rect">
            <a:avLst/>
          </a:prstGeom>
          <a:solidFill>
            <a:srgbClr val="EFE4B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latin typeface="Arial" panose="020B0604020202020204" pitchFamily="34" charset="0"/>
              <a:cs typeface="Arial" panose="020B0604020202020204" pitchFamily="34" charset="0"/>
            </a:endParaRPr>
          </a:p>
        </p:txBody>
      </p:sp>
      <p:sp>
        <p:nvSpPr>
          <p:cNvPr id="9" name="Bildplatzhalter 8" descr="Bild oder Symbol"/>
          <p:cNvSpPr>
            <a:spLocks noGrp="1"/>
          </p:cNvSpPr>
          <p:nvPr>
            <p:ph type="pic" sz="quarter" idx="10"/>
          </p:nvPr>
        </p:nvSpPr>
        <p:spPr>
          <a:xfrm>
            <a:off x="6877664" y="3298824"/>
            <a:ext cx="2086950" cy="1649700"/>
          </a:xfrm>
          <a:ln>
            <a:noFill/>
          </a:ln>
        </p:spPr>
        <p:txBody>
          <a:bodyPr/>
          <a:lstStyle>
            <a:lvl1pPr>
              <a:defRPr sz="1050">
                <a:solidFill>
                  <a:schemeClr val="tx1"/>
                </a:solidFill>
                <a:latin typeface="Arial" panose="020B0604020202020204" pitchFamily="34" charset="0"/>
                <a:cs typeface="Arial" panose="020B0604020202020204" pitchFamily="34" charset="0"/>
              </a:defRPr>
            </a:lvl1pPr>
          </a:lstStyle>
          <a:p>
            <a:pPr lvl="0"/>
            <a:r>
              <a:rPr lang="de-DE" noProof="0" dirty="0"/>
              <a:t>Bild durch Klicken auf Symbol hinzufügen</a:t>
            </a:r>
          </a:p>
        </p:txBody>
      </p:sp>
      <p:sp>
        <p:nvSpPr>
          <p:cNvPr id="12" name="Textplatzhalter 14" descr="Subline"/>
          <p:cNvSpPr>
            <a:spLocks noGrp="1"/>
          </p:cNvSpPr>
          <p:nvPr>
            <p:ph type="body" sz="quarter" idx="12"/>
          </p:nvPr>
        </p:nvSpPr>
        <p:spPr>
          <a:xfrm>
            <a:off x="360001" y="4455000"/>
            <a:ext cx="5969000" cy="270000"/>
          </a:xfrm>
          <a:ln>
            <a:noFill/>
          </a:ln>
        </p:spPr>
        <p:txBody>
          <a:bodyPr lIns="0" tIns="0" bIns="0"/>
          <a:lstStyle>
            <a:lvl1pPr>
              <a:defRPr sz="1600" b="0">
                <a:latin typeface="Arial" panose="020B0604020202020204" pitchFamily="34" charset="0"/>
                <a:cs typeface="Arial" panose="020B0604020202020204" pitchFamily="34" charset="0"/>
              </a:defRPr>
            </a:lvl1pPr>
          </a:lstStyle>
          <a:p>
            <a:pPr lvl="0"/>
            <a:r>
              <a:rPr lang="de-DE" dirty="0"/>
              <a:t>Mastertextformat bearbeiten</a:t>
            </a:r>
          </a:p>
        </p:txBody>
      </p:sp>
      <p:sp>
        <p:nvSpPr>
          <p:cNvPr id="10" name="Textplatzhalter 10" descr="Headline"/>
          <p:cNvSpPr>
            <a:spLocks noGrp="1"/>
          </p:cNvSpPr>
          <p:nvPr>
            <p:ph type="body" sz="quarter" idx="11"/>
          </p:nvPr>
        </p:nvSpPr>
        <p:spPr>
          <a:xfrm>
            <a:off x="360001" y="3645000"/>
            <a:ext cx="5969000" cy="675000"/>
          </a:xfrm>
          <a:ln>
            <a:noFill/>
          </a:ln>
        </p:spPr>
        <p:txBody>
          <a:bodyPr lIns="0" tIns="0" bIns="0"/>
          <a:lstStyle>
            <a:lvl1pPr marL="0" marR="0" indent="0" algn="l" defTabSz="342900" rtl="0" eaLnBrk="0" fontAlgn="base" latinLnBrk="0" hangingPunct="0">
              <a:lnSpc>
                <a:spcPct val="100000"/>
              </a:lnSpc>
              <a:spcBef>
                <a:spcPct val="20000"/>
              </a:spcBef>
              <a:spcAft>
                <a:spcPts val="375"/>
              </a:spcAft>
              <a:buClrTx/>
              <a:buSzTx/>
              <a:buFont typeface="Arial" charset="0"/>
              <a:buNone/>
              <a:tabLst/>
              <a:defRPr sz="3000" b="1" i="1">
                <a:latin typeface="Arial" panose="020B0604020202020204" pitchFamily="34" charset="0"/>
                <a:cs typeface="Arial" panose="020B0604020202020204" pitchFamily="34" charset="0"/>
              </a:defRPr>
            </a:lvl1pPr>
          </a:lstStyle>
          <a:p>
            <a:pPr lvl="0"/>
            <a:r>
              <a:rPr lang="de-DE" dirty="0"/>
              <a:t>Mastertextformat bearbeiten</a:t>
            </a:r>
          </a:p>
        </p:txBody>
      </p:sp>
      <p:pic>
        <p:nvPicPr>
          <p:cNvPr id="3" name="Grafik 2" descr="Universität Duisburg Essen - Logo&#10;Offen im Denken - Slogan">
            <a:extLst>
              <a:ext uri="{FF2B5EF4-FFF2-40B4-BE49-F238E27FC236}">
                <a16:creationId xmlns:a16="http://schemas.microsoft.com/office/drawing/2014/main" id="{56D6827C-F5D3-9749-AD02-922D6C2964CD}"/>
              </a:ext>
            </a:extLst>
          </p:cNvPr>
          <p:cNvPicPr>
            <a:picLocks noChangeAspect="1"/>
          </p:cNvPicPr>
          <p:nvPr userDrawn="1"/>
        </p:nvPicPr>
        <p:blipFill>
          <a:blip r:embed="rId3"/>
          <a:stretch>
            <a:fillRect/>
          </a:stretch>
        </p:blipFill>
        <p:spPr>
          <a:xfrm>
            <a:off x="6870701" y="339725"/>
            <a:ext cx="2093913" cy="825569"/>
          </a:xfrm>
          <a:prstGeom prst="rect">
            <a:avLst/>
          </a:prstGeom>
        </p:spPr>
      </p:pic>
    </p:spTree>
    <p:extLst>
      <p:ext uri="{BB962C8B-B14F-4D97-AF65-F5344CB8AC3E}">
        <p14:creationId xmlns:p14="http://schemas.microsoft.com/office/powerpoint/2010/main" val="1500760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4" name="Inhaltsplatzhalter 3" descr="rechte Spalte"/>
          <p:cNvSpPr>
            <a:spLocks noGrp="1"/>
          </p:cNvSpPr>
          <p:nvPr>
            <p:ph sz="half" idx="2"/>
          </p:nvPr>
        </p:nvSpPr>
        <p:spPr>
          <a:xfrm>
            <a:off x="3546000" y="918000"/>
            <a:ext cx="5418000" cy="3780000"/>
          </a:xfrm>
        </p:spPr>
        <p:txBody>
          <a:bodyPr/>
          <a:lstStyle>
            <a:lvl1pPr>
              <a:defRPr sz="2600"/>
            </a:lvl1pPr>
            <a:lvl2pPr marL="0" marR="0" indent="0" algn="l" defTabSz="342900" rtl="0" eaLnBrk="1" fontAlgn="base" latinLnBrk="0" hangingPunct="1">
              <a:lnSpc>
                <a:spcPct val="100000"/>
              </a:lnSpc>
              <a:spcBef>
                <a:spcPct val="20000"/>
              </a:spcBef>
              <a:spcAft>
                <a:spcPts val="0"/>
              </a:spcAft>
              <a:buClrTx/>
              <a:buSzTx/>
              <a:buFont typeface="Arial" charset="0"/>
              <a:buNone/>
              <a:tabLst/>
              <a:defRPr sz="1400" b="0">
                <a:solidFill>
                  <a:srgbClr val="000000"/>
                </a:solidFill>
                <a:latin typeface="Arial" panose="020B0604020202020204" pitchFamily="34" charset="0"/>
                <a:cs typeface="Arial" panose="020B0604020202020204" pitchFamily="34" charset="0"/>
              </a:defRPr>
            </a:lvl2pPr>
            <a:lvl3pPr marL="0" indent="133350">
              <a:buClr>
                <a:schemeClr val="tx2"/>
              </a:buClr>
              <a:buFont typeface="Lucida Grande"/>
              <a:buChar cha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350"/>
            </a:lvl5pPr>
            <a:lvl6pPr>
              <a:defRPr sz="1350"/>
            </a:lvl6pPr>
            <a:lvl7pPr>
              <a:defRPr sz="1350"/>
            </a:lvl7pPr>
            <a:lvl8pPr>
              <a:defRPr sz="1350"/>
            </a:lvl8pPr>
            <a:lvl9pPr>
              <a:defRPr sz="135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3" name="Inhaltsplatzhalter 2" descr="linke Spalte"/>
          <p:cNvSpPr>
            <a:spLocks noGrp="1"/>
          </p:cNvSpPr>
          <p:nvPr>
            <p:ph sz="half" idx="1"/>
          </p:nvPr>
        </p:nvSpPr>
        <p:spPr>
          <a:xfrm>
            <a:off x="180001" y="918000"/>
            <a:ext cx="3184727" cy="3780000"/>
          </a:xfrm>
          <a:ln>
            <a:noFill/>
          </a:ln>
        </p:spPr>
        <p:txBody>
          <a:bodyPr/>
          <a:lstStyle>
            <a:lvl1pPr>
              <a:defRPr sz="26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endParaRPr lang="de-DE" dirty="0"/>
          </a:p>
        </p:txBody>
      </p:sp>
      <p:sp>
        <p:nvSpPr>
          <p:cNvPr id="2" name="Titel 1"/>
          <p:cNvSpPr>
            <a:spLocks noGrp="1"/>
          </p:cNvSpPr>
          <p:nvPr>
            <p:ph type="title"/>
          </p:nvPr>
        </p:nvSpPr>
        <p:spPr/>
        <p:txBody>
          <a:bodyPr/>
          <a:lstStyle>
            <a:lvl1pPr>
              <a:defRPr sz="1600"/>
            </a:lvl1pPr>
          </a:lstStyle>
          <a:p>
            <a:r>
              <a:rPr lang="de-DE" dirty="0"/>
              <a:t>Mastertitelformat bearbeiten</a:t>
            </a:r>
          </a:p>
        </p:txBody>
      </p:sp>
      <p:sp>
        <p:nvSpPr>
          <p:cNvPr id="5" name="Datumsplatzhalter 3">
            <a:extLst>
              <a:ext uri="{FF2B5EF4-FFF2-40B4-BE49-F238E27FC236}">
                <a16:creationId xmlns:a16="http://schemas.microsoft.com/office/drawing/2014/main" id="{C5DE8089-52B1-384A-9450-D766BACAC9F4}"/>
              </a:ext>
            </a:extLst>
          </p:cNvPr>
          <p:cNvSpPr>
            <a:spLocks noGrp="1"/>
          </p:cNvSpPr>
          <p:nvPr>
            <p:ph type="dt" sz="half" idx="10"/>
          </p:nvPr>
        </p:nvSpPr>
        <p:spPr/>
        <p:txBody>
          <a:bodyPr/>
          <a:lstStyle>
            <a:lvl1pPr>
              <a:defRPr/>
            </a:lvl1pPr>
          </a:lstStyle>
          <a:p>
            <a:pPr>
              <a:defRPr/>
            </a:pPr>
            <a:fld id="{0E38B702-DB13-44EB-AD7E-808F7BDDD1C9}" type="datetime1">
              <a:rPr lang="de-DE" smtClean="0"/>
              <a:t>04.10.2022</a:t>
            </a:fld>
            <a:endParaRPr lang="de-DE" dirty="0"/>
          </a:p>
        </p:txBody>
      </p:sp>
      <p:sp>
        <p:nvSpPr>
          <p:cNvPr id="6" name="Fußzeilenplatzhalter 4">
            <a:extLst>
              <a:ext uri="{FF2B5EF4-FFF2-40B4-BE49-F238E27FC236}">
                <a16:creationId xmlns:a16="http://schemas.microsoft.com/office/drawing/2014/main" id="{4756BFAD-8503-1741-9B74-A92D2F98D741}"/>
              </a:ext>
            </a:extLst>
          </p:cNvPr>
          <p:cNvSpPr>
            <a:spLocks noGrp="1"/>
          </p:cNvSpPr>
          <p:nvPr>
            <p:ph type="ftr" sz="quarter" idx="11"/>
          </p:nvPr>
        </p:nvSpPr>
        <p:spPr>
          <a:xfrm>
            <a:off x="96838" y="4868863"/>
            <a:ext cx="1423987" cy="273050"/>
          </a:xfrm>
        </p:spPr>
        <p:txBody>
          <a:bodyPr/>
          <a:lstStyle>
            <a:lvl1pPr>
              <a:defRPr dirty="0" err="1">
                <a:solidFill>
                  <a:srgbClr val="004C93"/>
                </a:solidFill>
              </a:defRPr>
            </a:lvl1pPr>
          </a:lstStyle>
          <a:p>
            <a:pPr>
              <a:defRPr/>
            </a:pPr>
            <a:r>
              <a:rPr lang="de-DE" dirty="0" err="1"/>
              <a:t>www.uni-due.de</a:t>
            </a:r>
            <a:endParaRPr lang="de-DE" dirty="0"/>
          </a:p>
        </p:txBody>
      </p:sp>
    </p:spTree>
    <p:extLst>
      <p:ext uri="{BB962C8B-B14F-4D97-AF65-F5344CB8AC3E}">
        <p14:creationId xmlns:p14="http://schemas.microsoft.com/office/powerpoint/2010/main" val="303635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7" name="Bildplatzhalter 6"/>
          <p:cNvSpPr>
            <a:spLocks noGrp="1"/>
          </p:cNvSpPr>
          <p:nvPr>
            <p:ph type="pic" sz="quarter" idx="12"/>
          </p:nvPr>
        </p:nvSpPr>
        <p:spPr>
          <a:xfrm>
            <a:off x="6877050" y="4300537"/>
            <a:ext cx="2097088" cy="719137"/>
          </a:xfrm>
          <a:ln>
            <a:noFill/>
          </a:ln>
        </p:spPr>
        <p:txBody>
          <a:bodyPr/>
          <a:lstStyle>
            <a:lvl1pPr>
              <a:defRPr sz="1000" b="0">
                <a:solidFill>
                  <a:srgbClr val="000000"/>
                </a:solidFill>
              </a:defRPr>
            </a:lvl1pPr>
          </a:lstStyle>
          <a:p>
            <a:pPr lvl="0"/>
            <a:r>
              <a:rPr lang="de-DE" noProof="0" dirty="0"/>
              <a:t>Bild durch Klicken auf Symbol hinzufügen</a:t>
            </a:r>
          </a:p>
        </p:txBody>
      </p:sp>
      <p:sp>
        <p:nvSpPr>
          <p:cNvPr id="3" name="Inhaltsplatzhalter 2"/>
          <p:cNvSpPr>
            <a:spLocks noGrp="1"/>
          </p:cNvSpPr>
          <p:nvPr>
            <p:ph idx="1"/>
          </p:nvPr>
        </p:nvSpPr>
        <p:spPr>
          <a:xfrm>
            <a:off x="180000" y="918000"/>
            <a:ext cx="8784000" cy="3240000"/>
          </a:xfrm>
        </p:spPr>
        <p:txBody>
          <a:bodyPr/>
          <a:lstStyle>
            <a:lvl1pPr>
              <a:defRPr sz="2200"/>
            </a:lvl1pPr>
            <a:lvl2pPr marL="0" marR="0" indent="0" algn="l" defTabSz="342900" rtl="0" eaLnBrk="1" fontAlgn="base" latinLnBrk="0" hangingPunct="1">
              <a:lnSpc>
                <a:spcPct val="100000"/>
              </a:lnSpc>
              <a:spcBef>
                <a:spcPct val="20000"/>
              </a:spcBef>
              <a:spcAft>
                <a:spcPts val="0"/>
              </a:spcAft>
              <a:buClrTx/>
              <a:buSzTx/>
              <a:buFont typeface="Arial" charset="0"/>
              <a:buNone/>
              <a:tabLst/>
              <a:defRPr b="0">
                <a:solidFill>
                  <a:srgbClr val="000000"/>
                </a:solidFill>
              </a:defRPr>
            </a:lvl2pPr>
            <a:lvl3pPr marL="0" indent="134541">
              <a:buClr>
                <a:schemeClr val="tx2"/>
              </a:buClr>
              <a:buSzPct val="85000"/>
              <a:buFont typeface="Lucida Grande"/>
              <a:buChar char="￭"/>
              <a:defRPr baseline="0"/>
            </a:lvl3pPr>
          </a:lstStyle>
          <a:p>
            <a:pPr lvl="0"/>
            <a:r>
              <a:rPr lang="de-DE" dirty="0"/>
              <a:t>Mastertextformat bearbeiten</a:t>
            </a:r>
          </a:p>
          <a:p>
            <a:pPr lvl="1"/>
            <a:r>
              <a:rPr lang="de-DE" dirty="0"/>
              <a:t>Zweite Ebene</a:t>
            </a:r>
          </a:p>
          <a:p>
            <a:pPr lvl="1"/>
            <a:r>
              <a:rPr lang="de-DE" dirty="0"/>
              <a:t>Dritte Ebene</a:t>
            </a:r>
          </a:p>
          <a:p>
            <a:pPr lvl="2"/>
            <a:r>
              <a:rPr lang="de-DE" dirty="0"/>
              <a:t>Vierte Ebene</a:t>
            </a:r>
          </a:p>
        </p:txBody>
      </p:sp>
      <p:sp>
        <p:nvSpPr>
          <p:cNvPr id="2" name="Titel 1"/>
          <p:cNvSpPr>
            <a:spLocks noGrp="1"/>
          </p:cNvSpPr>
          <p:nvPr>
            <p:ph type="title"/>
          </p:nvPr>
        </p:nvSpPr>
        <p:spPr/>
        <p:txBody>
          <a:bodyPr/>
          <a:lstStyle/>
          <a:p>
            <a:r>
              <a:rPr lang="de-DE" dirty="0"/>
              <a:t>Mastertitelformat bearbeiten</a:t>
            </a:r>
          </a:p>
        </p:txBody>
      </p:sp>
      <p:sp>
        <p:nvSpPr>
          <p:cNvPr id="5" name="Datumsplatzhalter 3">
            <a:extLst>
              <a:ext uri="{FF2B5EF4-FFF2-40B4-BE49-F238E27FC236}">
                <a16:creationId xmlns:a16="http://schemas.microsoft.com/office/drawing/2014/main" id="{A642442B-A8E0-7A48-99A9-DDC9946BF31A}"/>
              </a:ext>
            </a:extLst>
          </p:cNvPr>
          <p:cNvSpPr>
            <a:spLocks noGrp="1"/>
          </p:cNvSpPr>
          <p:nvPr>
            <p:ph type="dt" sz="half" idx="13"/>
          </p:nvPr>
        </p:nvSpPr>
        <p:spPr>
          <a:xfrm>
            <a:off x="3495675" y="4868863"/>
            <a:ext cx="2133600" cy="273050"/>
          </a:xfrm>
        </p:spPr>
        <p:txBody>
          <a:bodyPr/>
          <a:lstStyle>
            <a:lvl1pPr>
              <a:defRPr/>
            </a:lvl1pPr>
          </a:lstStyle>
          <a:p>
            <a:pPr>
              <a:defRPr/>
            </a:pPr>
            <a:fld id="{0A5DE1BD-3977-4253-BBDD-B37D263496B0}" type="datetime1">
              <a:rPr lang="de-DE" smtClean="0"/>
              <a:t>04.10.2022</a:t>
            </a:fld>
            <a:endParaRPr lang="de-DE"/>
          </a:p>
        </p:txBody>
      </p:sp>
      <p:sp>
        <p:nvSpPr>
          <p:cNvPr id="6" name="Fußzeilenplatzhalter 4">
            <a:extLst>
              <a:ext uri="{FF2B5EF4-FFF2-40B4-BE49-F238E27FC236}">
                <a16:creationId xmlns:a16="http://schemas.microsoft.com/office/drawing/2014/main" id="{7866C87E-10ED-F74E-889A-14A49D889A1E}"/>
              </a:ext>
            </a:extLst>
          </p:cNvPr>
          <p:cNvSpPr>
            <a:spLocks noGrp="1"/>
          </p:cNvSpPr>
          <p:nvPr>
            <p:ph type="ftr" sz="quarter" idx="14"/>
          </p:nvPr>
        </p:nvSpPr>
        <p:spPr>
          <a:xfrm>
            <a:off x="96838" y="4868863"/>
            <a:ext cx="1423987" cy="273050"/>
          </a:xfrm>
        </p:spPr>
        <p:txBody>
          <a:bodyPr/>
          <a:lstStyle>
            <a:lvl1pPr>
              <a:defRPr dirty="0" err="1">
                <a:solidFill>
                  <a:srgbClr val="004C93"/>
                </a:solidFill>
              </a:defRPr>
            </a:lvl1pPr>
          </a:lstStyle>
          <a:p>
            <a:pPr>
              <a:defRPr/>
            </a:pPr>
            <a:r>
              <a:rPr lang="de-DE"/>
              <a:t>www.uni-due.de</a:t>
            </a:r>
          </a:p>
        </p:txBody>
      </p:sp>
    </p:spTree>
    <p:extLst>
      <p:ext uri="{BB962C8B-B14F-4D97-AF65-F5344CB8AC3E}">
        <p14:creationId xmlns:p14="http://schemas.microsoft.com/office/powerpoint/2010/main" val="179406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3556800" y="918001"/>
            <a:ext cx="5418000" cy="3309506"/>
          </a:xfrm>
        </p:spPr>
        <p:txBody>
          <a:bodyPr/>
          <a:lstStyle>
            <a:lvl1pPr>
              <a:defRPr sz="2600"/>
            </a:lvl1pPr>
            <a:lvl2pPr marL="0" marR="0" indent="0" algn="l" defTabSz="342900" rtl="0" eaLnBrk="1" fontAlgn="base" latinLnBrk="0" hangingPunct="1">
              <a:lnSpc>
                <a:spcPct val="100000"/>
              </a:lnSpc>
              <a:spcBef>
                <a:spcPct val="20000"/>
              </a:spcBef>
              <a:spcAft>
                <a:spcPts val="0"/>
              </a:spcAft>
              <a:buClrTx/>
              <a:buSzTx/>
              <a:buFont typeface="Arial" charset="0"/>
              <a:buNone/>
              <a:tabLst/>
              <a:defRPr sz="1400" b="0">
                <a:solidFill>
                  <a:srgbClr val="000000"/>
                </a:solidFill>
              </a:defRPr>
            </a:lvl2pPr>
            <a:lvl3pPr marL="0" indent="133350">
              <a:buClr>
                <a:schemeClr val="tx2"/>
              </a:buClr>
              <a:buFont typeface="Lucida Grande"/>
              <a:buChar char="▪"/>
              <a:defRPr sz="1400"/>
            </a:lvl3pPr>
            <a:lvl4pPr>
              <a:defRPr sz="1350"/>
            </a:lvl4pPr>
            <a:lvl5pPr>
              <a:defRPr sz="1350"/>
            </a:lvl5pPr>
            <a:lvl6pPr>
              <a:defRPr sz="1350"/>
            </a:lvl6pPr>
            <a:lvl7pPr>
              <a:defRPr sz="1350"/>
            </a:lvl7pPr>
            <a:lvl8pPr>
              <a:defRPr sz="1350"/>
            </a:lvl8pPr>
            <a:lvl9pPr>
              <a:defRPr sz="1350"/>
            </a:lvl9pPr>
          </a:lstStyle>
          <a:p>
            <a:pPr lvl="0"/>
            <a:r>
              <a:rPr lang="de-DE" dirty="0"/>
              <a:t>Mastertextformat bearbeiten</a:t>
            </a:r>
          </a:p>
          <a:p>
            <a:pPr lvl="1"/>
            <a:r>
              <a:rPr lang="de-DE" dirty="0"/>
              <a:t>Zweite Ebene</a:t>
            </a:r>
          </a:p>
          <a:p>
            <a:pPr lvl="1"/>
            <a:r>
              <a:rPr lang="de-DE" dirty="0"/>
              <a:t>Dritte Ebene</a:t>
            </a:r>
          </a:p>
          <a:p>
            <a:pPr lvl="2"/>
            <a:r>
              <a:rPr lang="de-DE" dirty="0"/>
              <a:t>Vierte Ebene</a:t>
            </a:r>
          </a:p>
        </p:txBody>
      </p:sp>
      <p:sp>
        <p:nvSpPr>
          <p:cNvPr id="3" name="Inhaltsplatzhalter 2"/>
          <p:cNvSpPr>
            <a:spLocks noGrp="1"/>
          </p:cNvSpPr>
          <p:nvPr>
            <p:ph sz="half" idx="1"/>
          </p:nvPr>
        </p:nvSpPr>
        <p:spPr>
          <a:xfrm>
            <a:off x="180001" y="918001"/>
            <a:ext cx="3184727" cy="3309506"/>
          </a:xfrm>
          <a:ln>
            <a:noFill/>
          </a:ln>
        </p:spPr>
        <p:txBody>
          <a:bodyPr/>
          <a:lstStyle>
            <a:lvl1pPr>
              <a:defRPr sz="26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endParaRPr lang="de-DE" dirty="0"/>
          </a:p>
        </p:txBody>
      </p:sp>
      <p:sp>
        <p:nvSpPr>
          <p:cNvPr id="2" name="Titel 1"/>
          <p:cNvSpPr>
            <a:spLocks noGrp="1"/>
          </p:cNvSpPr>
          <p:nvPr>
            <p:ph type="title"/>
          </p:nvPr>
        </p:nvSpPr>
        <p:spPr/>
        <p:txBody>
          <a:bodyPr/>
          <a:lstStyle/>
          <a:p>
            <a:r>
              <a:rPr lang="de-DE" dirty="0"/>
              <a:t>Mastertitelformat bearbeiten</a:t>
            </a:r>
          </a:p>
        </p:txBody>
      </p:sp>
      <p:sp>
        <p:nvSpPr>
          <p:cNvPr id="6" name="Datumsplatzhalter 3">
            <a:extLst>
              <a:ext uri="{FF2B5EF4-FFF2-40B4-BE49-F238E27FC236}">
                <a16:creationId xmlns:a16="http://schemas.microsoft.com/office/drawing/2014/main" id="{C12CA462-D917-7C4D-993E-07583FF8F958}"/>
              </a:ext>
            </a:extLst>
          </p:cNvPr>
          <p:cNvSpPr>
            <a:spLocks noGrp="1"/>
          </p:cNvSpPr>
          <p:nvPr>
            <p:ph type="dt" sz="half" idx="13"/>
          </p:nvPr>
        </p:nvSpPr>
        <p:spPr>
          <a:xfrm>
            <a:off x="3495675" y="4875213"/>
            <a:ext cx="2133600" cy="274637"/>
          </a:xfrm>
        </p:spPr>
        <p:txBody>
          <a:bodyPr/>
          <a:lstStyle>
            <a:lvl1pPr>
              <a:defRPr/>
            </a:lvl1pPr>
          </a:lstStyle>
          <a:p>
            <a:pPr>
              <a:defRPr/>
            </a:pPr>
            <a:fld id="{EDE2A846-7A10-404C-88C6-CEDBC382DDDD}" type="datetime1">
              <a:rPr lang="de-DE" smtClean="0"/>
              <a:t>04.10.2022</a:t>
            </a:fld>
            <a:endParaRPr lang="de-DE"/>
          </a:p>
        </p:txBody>
      </p:sp>
      <p:sp>
        <p:nvSpPr>
          <p:cNvPr id="8" name="Fußzeilenplatzhalter 4">
            <a:extLst>
              <a:ext uri="{FF2B5EF4-FFF2-40B4-BE49-F238E27FC236}">
                <a16:creationId xmlns:a16="http://schemas.microsoft.com/office/drawing/2014/main" id="{7571EBB9-0155-A642-A4BB-86B3A76562C5}"/>
              </a:ext>
            </a:extLst>
          </p:cNvPr>
          <p:cNvSpPr>
            <a:spLocks noGrp="1"/>
          </p:cNvSpPr>
          <p:nvPr>
            <p:ph type="ftr" sz="quarter" idx="14"/>
          </p:nvPr>
        </p:nvSpPr>
        <p:spPr>
          <a:xfrm>
            <a:off x="96838" y="4868863"/>
            <a:ext cx="1423987" cy="273050"/>
          </a:xfrm>
        </p:spPr>
        <p:txBody>
          <a:bodyPr/>
          <a:lstStyle>
            <a:lvl1pPr>
              <a:defRPr dirty="0" err="1">
                <a:solidFill>
                  <a:srgbClr val="004C93"/>
                </a:solidFill>
              </a:defRPr>
            </a:lvl1pPr>
          </a:lstStyle>
          <a:p>
            <a:pPr>
              <a:defRPr/>
            </a:pPr>
            <a:r>
              <a:rPr lang="de-DE"/>
              <a:t>www.uni-due.de</a:t>
            </a:r>
          </a:p>
        </p:txBody>
      </p:sp>
    </p:spTree>
    <p:extLst>
      <p:ext uri="{BB962C8B-B14F-4D97-AF65-F5344CB8AC3E}">
        <p14:creationId xmlns:p14="http://schemas.microsoft.com/office/powerpoint/2010/main" val="982118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Zwei Inhalt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495DD76-09AE-460E-A35E-39674936B170}"/>
              </a:ext>
            </a:extLst>
          </p:cNvPr>
          <p:cNvSpPr/>
          <p:nvPr userDrawn="1"/>
        </p:nvSpPr>
        <p:spPr>
          <a:xfrm>
            <a:off x="112496" y="123824"/>
            <a:ext cx="8962054" cy="14040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6">
            <a:extLst>
              <a:ext uri="{FF2B5EF4-FFF2-40B4-BE49-F238E27FC236}">
                <a16:creationId xmlns:a16="http://schemas.microsoft.com/office/drawing/2014/main" id="{6928E44E-37FA-4DCE-BAB7-795DD4CF06F2}"/>
              </a:ext>
            </a:extLst>
          </p:cNvPr>
          <p:cNvPicPr>
            <a:picLocks noChangeAspect="1"/>
          </p:cNvPicPr>
          <p:nvPr userDrawn="1"/>
        </p:nvPicPr>
        <p:blipFill>
          <a:blip r:embed="rId2">
            <a:extLst>
              <a:ext uri="{28A0092B-C50C-407E-A947-70E740481C1C}">
                <a14:useLocalDpi xmlns:a14="http://schemas.microsoft.com/office/drawing/2010/main" val="0"/>
              </a:ext>
            </a:extLst>
          </a:blip>
          <a:srcRect l="1785" t="9753" r="17154" b="31386"/>
          <a:stretch>
            <a:fillRect/>
          </a:stretch>
        </p:blipFill>
        <p:spPr bwMode="auto">
          <a:xfrm>
            <a:off x="179388" y="195263"/>
            <a:ext cx="8775700"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platzhalter 12"/>
          <p:cNvSpPr>
            <a:spLocks noGrp="1"/>
          </p:cNvSpPr>
          <p:nvPr>
            <p:ph type="body" sz="quarter" idx="11"/>
          </p:nvPr>
        </p:nvSpPr>
        <p:spPr>
          <a:xfrm>
            <a:off x="230964" y="1308752"/>
            <a:ext cx="8026989" cy="2991785"/>
          </a:xfrm>
          <a:ln>
            <a:noFill/>
          </a:ln>
        </p:spPr>
        <p:txBody>
          <a:bodyPr/>
          <a:lstStyle>
            <a:lvl1pPr>
              <a:defRPr sz="3300">
                <a:solidFill>
                  <a:srgbClr val="FFFFFF"/>
                </a:solidFill>
              </a:defRPr>
            </a:lvl1pPr>
          </a:lstStyle>
          <a:p>
            <a:pPr lvl="0"/>
            <a:r>
              <a:rPr lang="de-DE" dirty="0"/>
              <a:t>Textmasterformate durch Klicken bearbeiten</a:t>
            </a:r>
          </a:p>
        </p:txBody>
      </p:sp>
      <p:pic>
        <p:nvPicPr>
          <p:cNvPr id="5" name="Grafik 4" descr="Universität Duisburg Essen - Logo&#10;Offen im Denken - Slogan">
            <a:extLst>
              <a:ext uri="{FF2B5EF4-FFF2-40B4-BE49-F238E27FC236}">
                <a16:creationId xmlns:a16="http://schemas.microsoft.com/office/drawing/2014/main" id="{5155CE33-403F-1949-81A8-1F1F32F50C74}"/>
              </a:ext>
            </a:extLst>
          </p:cNvPr>
          <p:cNvPicPr>
            <a:picLocks noChangeAspect="1"/>
          </p:cNvPicPr>
          <p:nvPr userDrawn="1"/>
        </p:nvPicPr>
        <p:blipFill>
          <a:blip r:embed="rId3"/>
          <a:stretch>
            <a:fillRect/>
          </a:stretch>
        </p:blipFill>
        <p:spPr>
          <a:xfrm>
            <a:off x="6868139" y="260415"/>
            <a:ext cx="2093913" cy="825569"/>
          </a:xfrm>
          <a:prstGeom prst="rect">
            <a:avLst/>
          </a:prstGeom>
        </p:spPr>
      </p:pic>
    </p:spTree>
    <p:extLst>
      <p:ext uri="{BB962C8B-B14F-4D97-AF65-F5344CB8AC3E}">
        <p14:creationId xmlns:p14="http://schemas.microsoft.com/office/powerpoint/2010/main" val="2320845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788AB7E-A7C8-FA42-BBF2-3D17DFD87DC8}"/>
              </a:ext>
            </a:extLst>
          </p:cNvPr>
          <p:cNvSpPr>
            <a:spLocks noGrp="1"/>
          </p:cNvSpPr>
          <p:nvPr>
            <p:ph idx="1"/>
          </p:nvPr>
        </p:nvSpPr>
        <p:spPr>
          <a:xfrm>
            <a:off x="179389" y="917972"/>
            <a:ext cx="8783637" cy="3780234"/>
          </a:xfrm>
          <a:ln>
            <a:noFill/>
          </a:ln>
        </p:spPr>
        <p:txBody>
          <a:bodyPr/>
          <a:lstStyle>
            <a:lvl1pPr>
              <a:defRPr sz="2600"/>
            </a:lvl1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Titel 1">
            <a:extLst>
              <a:ext uri="{FF2B5EF4-FFF2-40B4-BE49-F238E27FC236}">
                <a16:creationId xmlns:a16="http://schemas.microsoft.com/office/drawing/2014/main" id="{BD9ABCAC-4699-FB44-BA4D-D85B1556B1B0}"/>
              </a:ext>
            </a:extLst>
          </p:cNvPr>
          <p:cNvSpPr>
            <a:spLocks noGrp="1"/>
          </p:cNvSpPr>
          <p:nvPr>
            <p:ph type="title"/>
          </p:nvPr>
        </p:nvSpPr>
        <p:spPr>
          <a:xfrm>
            <a:off x="314301" y="93845"/>
            <a:ext cx="6840537" cy="647700"/>
          </a:xfrm>
        </p:spPr>
        <p:txBody>
          <a:bodyPr/>
          <a:lstStyle/>
          <a:p>
            <a:r>
              <a:rPr lang="de-DE" dirty="0"/>
              <a:t>Mastertitelformat bearbeiten</a:t>
            </a:r>
          </a:p>
        </p:txBody>
      </p:sp>
      <p:sp>
        <p:nvSpPr>
          <p:cNvPr id="4" name="Datumsplatzhalter 3">
            <a:extLst>
              <a:ext uri="{FF2B5EF4-FFF2-40B4-BE49-F238E27FC236}">
                <a16:creationId xmlns:a16="http://schemas.microsoft.com/office/drawing/2014/main" id="{F58D8C27-5748-954C-AF04-9179B662FD17}"/>
              </a:ext>
            </a:extLst>
          </p:cNvPr>
          <p:cNvSpPr>
            <a:spLocks noGrp="1"/>
          </p:cNvSpPr>
          <p:nvPr>
            <p:ph type="dt" sz="half" idx="10"/>
          </p:nvPr>
        </p:nvSpPr>
        <p:spPr>
          <a:xfrm>
            <a:off x="3495675" y="4868863"/>
            <a:ext cx="2133600" cy="273050"/>
          </a:xfrm>
        </p:spPr>
        <p:txBody>
          <a:bodyPr/>
          <a:lstStyle>
            <a:lvl1pPr>
              <a:defRPr smtClean="0">
                <a:solidFill>
                  <a:srgbClr val="004C93"/>
                </a:solidFill>
              </a:defRPr>
            </a:lvl1pPr>
          </a:lstStyle>
          <a:p>
            <a:pPr>
              <a:defRPr/>
            </a:pPr>
            <a:fld id="{CBE2B9DE-E594-475C-A134-1BAC949F1404}" type="datetime1">
              <a:rPr lang="de-DE" smtClean="0"/>
              <a:t>04.10.2022</a:t>
            </a:fld>
            <a:endParaRPr lang="de-DE" dirty="0"/>
          </a:p>
        </p:txBody>
      </p:sp>
      <p:sp>
        <p:nvSpPr>
          <p:cNvPr id="5" name="Fußzeilenplatzhalter 4">
            <a:extLst>
              <a:ext uri="{FF2B5EF4-FFF2-40B4-BE49-F238E27FC236}">
                <a16:creationId xmlns:a16="http://schemas.microsoft.com/office/drawing/2014/main" id="{A43D9222-AEEC-BB40-B3E6-0D8CC780B547}"/>
              </a:ext>
            </a:extLst>
          </p:cNvPr>
          <p:cNvSpPr>
            <a:spLocks noGrp="1"/>
          </p:cNvSpPr>
          <p:nvPr>
            <p:ph type="ftr" sz="quarter" idx="11"/>
          </p:nvPr>
        </p:nvSpPr>
        <p:spPr>
          <a:xfrm>
            <a:off x="96838" y="4868863"/>
            <a:ext cx="1423987" cy="273050"/>
          </a:xfrm>
        </p:spPr>
        <p:txBody>
          <a:bodyPr/>
          <a:lstStyle>
            <a:lvl1pPr>
              <a:defRPr dirty="0" err="1">
                <a:solidFill>
                  <a:srgbClr val="004C93"/>
                </a:solidFill>
              </a:defRPr>
            </a:lvl1pPr>
          </a:lstStyle>
          <a:p>
            <a:pPr>
              <a:defRPr/>
            </a:pPr>
            <a:r>
              <a:rPr lang="de-DE" dirty="0" err="1"/>
              <a:t>www.uni-due.de</a:t>
            </a:r>
            <a:endParaRPr lang="de-DE" dirty="0"/>
          </a:p>
        </p:txBody>
      </p:sp>
    </p:spTree>
    <p:extLst>
      <p:ext uri="{BB962C8B-B14F-4D97-AF65-F5344CB8AC3E}">
        <p14:creationId xmlns:p14="http://schemas.microsoft.com/office/powerpoint/2010/main" val="754857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umsplatzhalter 3" descr="Datum">
            <a:extLst>
              <a:ext uri="{FF2B5EF4-FFF2-40B4-BE49-F238E27FC236}">
                <a16:creationId xmlns:a16="http://schemas.microsoft.com/office/drawing/2014/main" id="{34E09551-B911-3E4E-8BE1-5507E60A238F}"/>
              </a:ext>
            </a:extLst>
          </p:cNvPr>
          <p:cNvSpPr>
            <a:spLocks noGrp="1"/>
          </p:cNvSpPr>
          <p:nvPr>
            <p:ph type="dt" sz="half" idx="2"/>
          </p:nvPr>
        </p:nvSpPr>
        <p:spPr>
          <a:xfrm>
            <a:off x="3495675" y="4860925"/>
            <a:ext cx="2133600" cy="274638"/>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00" smtClean="0">
                <a:solidFill>
                  <a:srgbClr val="004C93"/>
                </a:solidFill>
                <a:latin typeface="+mn-lt"/>
                <a:ea typeface="ヒラギノ角ゴ Pro W3" charset="-128"/>
              </a:defRPr>
            </a:lvl1pPr>
          </a:lstStyle>
          <a:p>
            <a:pPr>
              <a:defRPr/>
            </a:pPr>
            <a:fld id="{4C273076-5C59-4E81-A6BF-B4BC20C8949B}" type="datetime1">
              <a:rPr lang="de-DE" smtClean="0"/>
              <a:t>04.10.2022</a:t>
            </a:fld>
            <a:endParaRPr lang="de-DE" dirty="0"/>
          </a:p>
        </p:txBody>
      </p:sp>
      <p:sp>
        <p:nvSpPr>
          <p:cNvPr id="1027" name="Textplatzhalter 2" descr="Text">
            <a:extLst>
              <a:ext uri="{FF2B5EF4-FFF2-40B4-BE49-F238E27FC236}">
                <a16:creationId xmlns:a16="http://schemas.microsoft.com/office/drawing/2014/main" id="{3731FB5E-89EF-A046-A289-FB987FD11ACD}"/>
              </a:ext>
            </a:extLst>
          </p:cNvPr>
          <p:cNvSpPr>
            <a:spLocks noGrp="1"/>
          </p:cNvSpPr>
          <p:nvPr>
            <p:ph type="body" idx="1"/>
          </p:nvPr>
        </p:nvSpPr>
        <p:spPr bwMode="auto">
          <a:xfrm>
            <a:off x="180976" y="860425"/>
            <a:ext cx="8783637" cy="37798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180000" tIns="180000" rIns="180000" bIns="180000" numCol="1" anchor="t" anchorCtr="0" compatLnSpc="1">
            <a:prstTxWarp prst="textNoShape">
              <a:avLst/>
            </a:prstTxWarp>
          </a:bodyPr>
          <a:lstStyle/>
          <a:p>
            <a:pPr lvl="0"/>
            <a:r>
              <a:rPr lang="de-DE" altLang="de-DE" dirty="0"/>
              <a:t>Mastertextformat bearbeiten</a:t>
            </a:r>
          </a:p>
          <a:p>
            <a:pPr lvl="1"/>
            <a:r>
              <a:rPr lang="de-DE" altLang="de-DE" dirty="0"/>
              <a:t>Zweite Ebene</a:t>
            </a:r>
          </a:p>
          <a:p>
            <a:pPr lvl="1"/>
            <a:r>
              <a:rPr lang="de-DE" altLang="de-DE" dirty="0"/>
              <a:t>Dritte Ebene</a:t>
            </a:r>
          </a:p>
          <a:p>
            <a:pPr lvl="2"/>
            <a:r>
              <a:rPr lang="de-DE" altLang="de-DE" dirty="0"/>
              <a:t>Vierte Ebene</a:t>
            </a:r>
          </a:p>
        </p:txBody>
      </p:sp>
      <p:pic>
        <p:nvPicPr>
          <p:cNvPr id="1028" name="Bild 8" descr="Kopf Bild mit Wolken und Sonnenhintergrund">
            <a:extLst>
              <a:ext uri="{FF2B5EF4-FFF2-40B4-BE49-F238E27FC236}">
                <a16:creationId xmlns:a16="http://schemas.microsoft.com/office/drawing/2014/main" id="{13729FAC-4965-6141-80F4-5CDC4032596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79388" y="127000"/>
            <a:ext cx="8785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itelplatzhalter 1" descr="Kopfzeile - Headline">
            <a:extLst>
              <a:ext uri="{FF2B5EF4-FFF2-40B4-BE49-F238E27FC236}">
                <a16:creationId xmlns:a16="http://schemas.microsoft.com/office/drawing/2014/main" id="{A23E28C3-E619-444A-B968-E877A3A256B9}"/>
              </a:ext>
            </a:extLst>
          </p:cNvPr>
          <p:cNvSpPr>
            <a:spLocks noGrp="1"/>
          </p:cNvSpPr>
          <p:nvPr>
            <p:ph type="title"/>
          </p:nvPr>
        </p:nvSpPr>
        <p:spPr bwMode="auto">
          <a:xfrm>
            <a:off x="315913" y="212725"/>
            <a:ext cx="6416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0" rIns="0" bIns="0" numCol="1" anchor="ctr" anchorCtr="0" compatLnSpc="1">
            <a:prstTxWarp prst="textNoShape">
              <a:avLst/>
            </a:prstTxWarp>
          </a:bodyPr>
          <a:lstStyle/>
          <a:p>
            <a:pPr lvl="0"/>
            <a:r>
              <a:rPr lang="de-DE" altLang="de-DE" dirty="0"/>
              <a:t>Hier steht der Titel der Seite</a:t>
            </a:r>
          </a:p>
        </p:txBody>
      </p:sp>
      <p:sp>
        <p:nvSpPr>
          <p:cNvPr id="10" name="Fußzeilenplatzhalter 4">
            <a:extLst>
              <a:ext uri="{FF2B5EF4-FFF2-40B4-BE49-F238E27FC236}">
                <a16:creationId xmlns:a16="http://schemas.microsoft.com/office/drawing/2014/main" id="{498EE071-D6B2-7E4F-AF78-687C3D08D996}"/>
              </a:ext>
            </a:extLst>
          </p:cNvPr>
          <p:cNvSpPr>
            <a:spLocks noGrp="1"/>
          </p:cNvSpPr>
          <p:nvPr>
            <p:ph type="ftr" sz="quarter" idx="3"/>
          </p:nvPr>
        </p:nvSpPr>
        <p:spPr>
          <a:xfrm>
            <a:off x="96838" y="4868863"/>
            <a:ext cx="1701982" cy="266700"/>
          </a:xfrm>
          <a:prstGeom prst="rect">
            <a:avLst/>
          </a:prstGeom>
        </p:spPr>
        <p:txBody>
          <a:bodyPr/>
          <a:lstStyle>
            <a:lvl1pPr eaLnBrk="1" hangingPunct="1">
              <a:defRPr sz="1000" dirty="0" err="1">
                <a:solidFill>
                  <a:srgbClr val="004C93"/>
                </a:solidFill>
                <a:latin typeface="+mn-lt"/>
              </a:defRPr>
            </a:lvl1pPr>
          </a:lstStyle>
          <a:p>
            <a:pPr>
              <a:defRPr/>
            </a:pPr>
            <a:r>
              <a:rPr lang="de-DE"/>
              <a:t>www.uni-due.de</a:t>
            </a:r>
          </a:p>
        </p:txBody>
      </p:sp>
      <p:pic>
        <p:nvPicPr>
          <p:cNvPr id="3" name="Grafik 2" descr="Universität Duisburg Essen - Logo&#10;Offen im Denken - Slogan">
            <a:extLst>
              <a:ext uri="{FF2B5EF4-FFF2-40B4-BE49-F238E27FC236}">
                <a16:creationId xmlns:a16="http://schemas.microsoft.com/office/drawing/2014/main" id="{0EDBAEBF-B484-754A-B59B-649F2A8C049B}"/>
              </a:ext>
            </a:extLst>
          </p:cNvPr>
          <p:cNvPicPr>
            <a:picLocks noChangeAspect="1"/>
          </p:cNvPicPr>
          <p:nvPr userDrawn="1"/>
        </p:nvPicPr>
        <p:blipFill>
          <a:blip r:embed="rId9"/>
          <a:stretch>
            <a:fillRect/>
          </a:stretch>
        </p:blipFill>
        <p:spPr>
          <a:xfrm>
            <a:off x="7748588" y="212725"/>
            <a:ext cx="1216025" cy="479443"/>
          </a:xfrm>
          <a:prstGeom prst="rect">
            <a:avLst/>
          </a:prstGeom>
        </p:spPr>
      </p:pic>
      <p:sp>
        <p:nvSpPr>
          <p:cNvPr id="8" name="Fußzeilenplatzhalter 4">
            <a:extLst>
              <a:ext uri="{FF2B5EF4-FFF2-40B4-BE49-F238E27FC236}">
                <a16:creationId xmlns:a16="http://schemas.microsoft.com/office/drawing/2014/main" id="{B1EE8999-CA82-4A69-9B3D-6DA985277034}"/>
              </a:ext>
            </a:extLst>
          </p:cNvPr>
          <p:cNvSpPr txBox="1">
            <a:spLocks/>
          </p:cNvSpPr>
          <p:nvPr userDrawn="1"/>
        </p:nvSpPr>
        <p:spPr>
          <a:xfrm>
            <a:off x="8597710" y="4868863"/>
            <a:ext cx="1423987" cy="273050"/>
          </a:xfrm>
          <a:prstGeom prst="rect">
            <a:avLst/>
          </a:prstGeom>
        </p:spPr>
        <p:txBody>
          <a:bodyPr/>
          <a:lstStyle>
            <a:defPPr>
              <a:defRPr lang="de-DE"/>
            </a:defPPr>
            <a:lvl1pPr algn="l" defTabSz="342900" rtl="0" eaLnBrk="1" fontAlgn="base" hangingPunct="1">
              <a:spcBef>
                <a:spcPct val="0"/>
              </a:spcBef>
              <a:spcAft>
                <a:spcPct val="0"/>
              </a:spcAft>
              <a:defRPr sz="1000" kern="1200" dirty="0" err="1">
                <a:solidFill>
                  <a:srgbClr val="004C93"/>
                </a:solidFill>
                <a:latin typeface="+mn-lt"/>
                <a:ea typeface="ヒラギノ角ゴ Pro W3" panose="020B0300000000000000" pitchFamily="34" charset="-128"/>
                <a:cs typeface="+mn-cs"/>
              </a:defRPr>
            </a:lvl1pPr>
            <a:lvl2pPr marL="342900" indent="114300" algn="l" defTabSz="342900" rtl="0" eaLnBrk="0" fontAlgn="base" hangingPunct="0">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2pPr>
            <a:lvl3pPr marL="685800" indent="228600" algn="l" defTabSz="342900" rtl="0" eaLnBrk="0" fontAlgn="base" hangingPunct="0">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3pPr>
            <a:lvl4pPr marL="1028700" indent="342900" algn="l" defTabSz="342900" rtl="0" eaLnBrk="0" fontAlgn="base" hangingPunct="0">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4pPr>
            <a:lvl5pPr marL="1371600" indent="457200" algn="l" defTabSz="342900" rtl="0" eaLnBrk="0" fontAlgn="base" hangingPunct="0">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panose="020B0300000000000000"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panose="020B0300000000000000"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panose="020B0300000000000000"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panose="020B0300000000000000" pitchFamily="34" charset="-128"/>
                <a:cs typeface="+mn-cs"/>
              </a:defRPr>
            </a:lvl9pPr>
          </a:lstStyle>
          <a:p>
            <a:pPr>
              <a:defRPr/>
            </a:pPr>
            <a:fld id="{458CDE0B-B5AF-4A55-839F-AB98FE209D6D}" type="slidenum">
              <a:rPr lang="de-DE" smtClean="0"/>
              <a:t>‹Nr.›</a:t>
            </a:fld>
            <a:endParaRPr lang="de-DE" dirty="0"/>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Lst>
  <p:hf sldNum="0" hdr="0"/>
  <p:txStyles>
    <p:titleStyle>
      <a:lvl1pPr algn="l" defTabSz="342900" rtl="0" eaLnBrk="0" fontAlgn="base" hangingPunct="0">
        <a:spcBef>
          <a:spcPct val="0"/>
        </a:spcBef>
        <a:spcAft>
          <a:spcPct val="0"/>
        </a:spcAft>
        <a:defRPr sz="1800" b="1" kern="1200">
          <a:solidFill>
            <a:schemeClr val="bg1"/>
          </a:solidFill>
          <a:latin typeface="Arial" panose="020B0604020202020204" pitchFamily="34" charset="0"/>
          <a:ea typeface="ヒラギノ角ゴ Pro W3" charset="-128"/>
          <a:cs typeface="Arial" panose="020B0604020202020204" pitchFamily="34" charset="0"/>
        </a:defRPr>
      </a:lvl1pPr>
      <a:lvl2pPr algn="l" defTabSz="342900" rtl="0" eaLnBrk="0" fontAlgn="base" hangingPunct="0">
        <a:spcBef>
          <a:spcPct val="0"/>
        </a:spcBef>
        <a:spcAft>
          <a:spcPct val="0"/>
        </a:spcAft>
        <a:defRPr sz="1500" b="1">
          <a:solidFill>
            <a:schemeClr val="bg1"/>
          </a:solidFill>
          <a:latin typeface="Officina Sans ITC TT Book" pitchFamily="2" charset="0"/>
          <a:ea typeface="ヒラギノ角ゴ Pro W3" charset="-128"/>
          <a:cs typeface="Arial" charset="0"/>
        </a:defRPr>
      </a:lvl2pPr>
      <a:lvl3pPr algn="l" defTabSz="342900" rtl="0" eaLnBrk="0" fontAlgn="base" hangingPunct="0">
        <a:spcBef>
          <a:spcPct val="0"/>
        </a:spcBef>
        <a:spcAft>
          <a:spcPct val="0"/>
        </a:spcAft>
        <a:defRPr sz="1500" b="1">
          <a:solidFill>
            <a:schemeClr val="bg1"/>
          </a:solidFill>
          <a:latin typeface="Officina Sans ITC TT Book" pitchFamily="2" charset="0"/>
          <a:ea typeface="ヒラギノ角ゴ Pro W3" charset="-128"/>
          <a:cs typeface="Arial" charset="0"/>
        </a:defRPr>
      </a:lvl3pPr>
      <a:lvl4pPr algn="l" defTabSz="342900" rtl="0" eaLnBrk="0" fontAlgn="base" hangingPunct="0">
        <a:spcBef>
          <a:spcPct val="0"/>
        </a:spcBef>
        <a:spcAft>
          <a:spcPct val="0"/>
        </a:spcAft>
        <a:defRPr sz="1500" b="1">
          <a:solidFill>
            <a:schemeClr val="bg1"/>
          </a:solidFill>
          <a:latin typeface="Officina Sans ITC TT Book" pitchFamily="2" charset="0"/>
          <a:ea typeface="ヒラギノ角ゴ Pro W3" charset="-128"/>
          <a:cs typeface="Arial" charset="0"/>
        </a:defRPr>
      </a:lvl4pPr>
      <a:lvl5pPr algn="l" defTabSz="342900" rtl="0" eaLnBrk="0" fontAlgn="base" hangingPunct="0">
        <a:spcBef>
          <a:spcPct val="0"/>
        </a:spcBef>
        <a:spcAft>
          <a:spcPct val="0"/>
        </a:spcAft>
        <a:defRPr sz="1500" b="1">
          <a:solidFill>
            <a:schemeClr val="bg1"/>
          </a:solidFill>
          <a:latin typeface="Officina Sans ITC TT Book" pitchFamily="2" charset="0"/>
          <a:ea typeface="ヒラギノ角ゴ Pro W3" charset="-128"/>
          <a:cs typeface="Arial" charset="0"/>
        </a:defRPr>
      </a:lvl5pPr>
      <a:lvl6pPr marL="342900" algn="l" defTabSz="342900" rtl="0" fontAlgn="base">
        <a:spcBef>
          <a:spcPct val="0"/>
        </a:spcBef>
        <a:spcAft>
          <a:spcPct val="0"/>
        </a:spcAft>
        <a:defRPr sz="1500" b="1">
          <a:solidFill>
            <a:schemeClr val="bg1"/>
          </a:solidFill>
          <a:latin typeface="Arial" charset="0"/>
          <a:ea typeface="ヒラギノ角ゴ Pro W3" charset="-128"/>
        </a:defRPr>
      </a:lvl6pPr>
      <a:lvl7pPr marL="685800" algn="l" defTabSz="342900" rtl="0" fontAlgn="base">
        <a:spcBef>
          <a:spcPct val="0"/>
        </a:spcBef>
        <a:spcAft>
          <a:spcPct val="0"/>
        </a:spcAft>
        <a:defRPr sz="1500" b="1">
          <a:solidFill>
            <a:schemeClr val="bg1"/>
          </a:solidFill>
          <a:latin typeface="Arial" charset="0"/>
          <a:ea typeface="ヒラギノ角ゴ Pro W3" charset="-128"/>
        </a:defRPr>
      </a:lvl7pPr>
      <a:lvl8pPr marL="1028700" algn="l" defTabSz="342900" rtl="0" fontAlgn="base">
        <a:spcBef>
          <a:spcPct val="0"/>
        </a:spcBef>
        <a:spcAft>
          <a:spcPct val="0"/>
        </a:spcAft>
        <a:defRPr sz="1500" b="1">
          <a:solidFill>
            <a:schemeClr val="bg1"/>
          </a:solidFill>
          <a:latin typeface="Arial" charset="0"/>
          <a:ea typeface="ヒラギノ角ゴ Pro W3" charset="-128"/>
        </a:defRPr>
      </a:lvl8pPr>
      <a:lvl9pPr marL="1371600" algn="l" defTabSz="342900" rtl="0" fontAlgn="base">
        <a:spcBef>
          <a:spcPct val="0"/>
        </a:spcBef>
        <a:spcAft>
          <a:spcPct val="0"/>
        </a:spcAft>
        <a:defRPr sz="1500" b="1">
          <a:solidFill>
            <a:schemeClr val="bg1"/>
          </a:solidFill>
          <a:latin typeface="Arial" charset="0"/>
          <a:ea typeface="ヒラギノ角ゴ Pro W3" charset="-128"/>
        </a:defRPr>
      </a:lvl9pPr>
    </p:titleStyle>
    <p:bodyStyle>
      <a:lvl1pPr marL="257175" indent="-257175" algn="l" defTabSz="342900" rtl="0" eaLnBrk="0" fontAlgn="base" hangingPunct="0">
        <a:spcBef>
          <a:spcPct val="20000"/>
        </a:spcBef>
        <a:spcAft>
          <a:spcPts val="450"/>
        </a:spcAft>
        <a:buFont typeface="Arial" panose="020B0604020202020204" pitchFamily="34" charset="0"/>
        <a:buChar char="•"/>
        <a:defRPr sz="2600" b="1" kern="1200">
          <a:solidFill>
            <a:srgbClr val="004C93"/>
          </a:solidFill>
          <a:latin typeface="Arial" panose="020B0604020202020204" pitchFamily="34" charset="0"/>
          <a:ea typeface="ヒラギノ角ゴ Pro W3" charset="-128"/>
          <a:cs typeface="Arial" panose="020B0604020202020204" pitchFamily="34" charset="0"/>
        </a:defRPr>
      </a:lvl1pPr>
      <a:lvl2pPr marL="557213" indent="-214313" algn="l" defTabSz="342900" rtl="0" eaLnBrk="0" fontAlgn="base" hangingPunct="0">
        <a:spcBef>
          <a:spcPct val="20000"/>
        </a:spcBef>
        <a:spcAft>
          <a:spcPct val="0"/>
        </a:spcAft>
        <a:buFont typeface="Arial" panose="020B0604020202020204" pitchFamily="34" charset="0"/>
        <a:buChar char="–"/>
        <a:defRPr sz="1400" kern="1200">
          <a:solidFill>
            <a:srgbClr val="000000"/>
          </a:solidFill>
          <a:latin typeface="Arial" panose="020B0604020202020204" pitchFamily="34" charset="0"/>
          <a:ea typeface="ヒラギノ角ゴ Pro W3" charset="-128"/>
          <a:cs typeface="Arial" panose="020B0604020202020204" pitchFamily="34" charset="0"/>
        </a:defRPr>
      </a:lvl2pPr>
      <a:lvl3pPr marL="857250" indent="-723900" algn="l" defTabSz="342900" rtl="0" eaLnBrk="0" fontAlgn="base" hangingPunct="0">
        <a:spcBef>
          <a:spcPct val="20000"/>
        </a:spcBef>
        <a:spcAft>
          <a:spcPts val="450"/>
        </a:spcAft>
        <a:buClr>
          <a:schemeClr val="tx2"/>
        </a:buClr>
        <a:buFont typeface="Lucida Grande" panose="020B0600040502020204" pitchFamily="34" charset="0"/>
        <a:buChar char="▪"/>
        <a:defRPr sz="1400" kern="1200">
          <a:solidFill>
            <a:schemeClr val="tx1"/>
          </a:solidFill>
          <a:latin typeface="Arial" panose="020B0604020202020204" pitchFamily="34" charset="0"/>
          <a:ea typeface="ヒラギノ角ゴ Pro W3" charset="-128"/>
          <a:cs typeface="Arial" panose="020B0604020202020204" pitchFamily="34" charset="0"/>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ヒラギノ角ゴ Pro W3" charset="-128"/>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ヒラギノ角ゴ Pro W3"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uni-due.de/de/studium/foerderung.php"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stw-edu.de/studienfinanzierung/stipendien/"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uni-due.de/abz/stipendien/stip-buddy-programm.php" TargetMode="External"/><Relationship Id="rId2" Type="http://schemas.openxmlformats.org/officeDocument/2006/relationships/hyperlink" Target="https://www.uni-due.de/abz/stipendien/abz_stipendienberatung.php" TargetMode="Externa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uni-due.de/abz/stipendien/stipendienkultur-ruhr.php"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uni-due.de/abz/stipendien/stipendienkultur-ruhr.php"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platzhalter 6" descr="Text">
            <a:extLst>
              <a:ext uri="{FF2B5EF4-FFF2-40B4-BE49-F238E27FC236}">
                <a16:creationId xmlns:a16="http://schemas.microsoft.com/office/drawing/2014/main" id="{F393E5D7-F136-8047-B928-B3EE7C74679F}"/>
              </a:ext>
            </a:extLst>
          </p:cNvPr>
          <p:cNvSpPr>
            <a:spLocks noGrp="1"/>
          </p:cNvSpPr>
          <p:nvPr>
            <p:ph type="body" sz="quarter" idx="12"/>
          </p:nvPr>
        </p:nvSpPr>
        <p:spPr>
          <a:xfrm>
            <a:off x="393700" y="4568538"/>
            <a:ext cx="4476750" cy="269875"/>
          </a:xfrm>
          <a:extLst>
            <a:ext uri="{91240B29-F687-4F45-9708-019B960494DF}">
              <a14:hiddenLine xmlns:a14="http://schemas.microsoft.com/office/drawing/2010/main" w="9525">
                <a:solidFill>
                  <a:schemeClr val="tx2"/>
                </a:solidFill>
                <a:miter lim="800000"/>
                <a:headEnd/>
                <a:tailEnd/>
              </a14:hiddenLine>
            </a:ext>
          </a:extLst>
        </p:spPr>
        <p:txBody>
          <a:bodyPr/>
          <a:lstStyle/>
          <a:p>
            <a:pPr marL="0" indent="0">
              <a:buFont typeface="Arial" panose="020B0604020202020204" pitchFamily="34" charset="0"/>
              <a:buNone/>
              <a:defRPr/>
            </a:pPr>
            <a:r>
              <a:rPr lang="de-DE" altLang="de-DE" dirty="0">
                <a:ea typeface="ヒラギノ角ゴ Pro W3" panose="020B0300000000000000" pitchFamily="34" charset="-128"/>
                <a:cs typeface="Arial" panose="020B0604020202020204" pitchFamily="34" charset="0"/>
              </a:rPr>
              <a:t>an der Universität Duisburg-Essen</a:t>
            </a:r>
          </a:p>
        </p:txBody>
      </p:sp>
      <p:sp>
        <p:nvSpPr>
          <p:cNvPr id="9219" name="Textplatzhalter 5" descr="Text">
            <a:extLst>
              <a:ext uri="{FF2B5EF4-FFF2-40B4-BE49-F238E27FC236}">
                <a16:creationId xmlns:a16="http://schemas.microsoft.com/office/drawing/2014/main" id="{A09A2776-116E-7248-991D-D3410C88061C}"/>
              </a:ext>
            </a:extLst>
          </p:cNvPr>
          <p:cNvSpPr>
            <a:spLocks noGrp="1"/>
          </p:cNvSpPr>
          <p:nvPr>
            <p:ph type="body" sz="quarter" idx="11"/>
          </p:nvPr>
        </p:nvSpPr>
        <p:spPr>
          <a:xfrm>
            <a:off x="393700" y="3607425"/>
            <a:ext cx="6161088" cy="674688"/>
          </a:xfrm>
          <a:extLst>
            <a:ext uri="{91240B29-F687-4F45-9708-019B960494DF}">
              <a14:hiddenLine xmlns:a14="http://schemas.microsoft.com/office/drawing/2010/main" w="9525">
                <a:solidFill>
                  <a:schemeClr val="tx2"/>
                </a:solidFill>
                <a:miter lim="800000"/>
                <a:headEnd/>
                <a:tailEnd/>
              </a14:hiddenLine>
            </a:ext>
          </a:extLst>
        </p:spPr>
        <p:txBody>
          <a:bodyPr/>
          <a:lstStyle/>
          <a:p>
            <a:pPr>
              <a:buFont typeface="Arial" panose="020B0604020202020204" pitchFamily="34" charset="0"/>
              <a:buNone/>
            </a:pPr>
            <a:r>
              <a:rPr lang="de-DE" altLang="de-DE" sz="2800" dirty="0">
                <a:latin typeface="Arial" panose="020B0604020202020204" pitchFamily="34" charset="0"/>
                <a:ea typeface="ヒラギノ角ゴ Pro W3" panose="020B0300000000000000" pitchFamily="34" charset="-128"/>
                <a:cs typeface="Arial" panose="020B0604020202020204" pitchFamily="34" charset="0"/>
              </a:rPr>
              <a:t>Förderungen &amp; Stipendien</a:t>
            </a:r>
          </a:p>
          <a:p>
            <a:pPr>
              <a:buFont typeface="Arial" panose="020B0604020202020204" pitchFamily="34" charset="0"/>
              <a:buNone/>
            </a:pPr>
            <a:endParaRPr lang="de-DE" altLang="de-DE" sz="2800" dirty="0">
              <a:latin typeface="Arial" panose="020B0604020202020204" pitchFamily="34" charset="0"/>
              <a:ea typeface="ヒラギノ角ゴ Pro W3" panose="020B0300000000000000" pitchFamily="34" charset="-128"/>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53C4F60-62AE-7600-33CD-921F9063C00C}"/>
              </a:ext>
            </a:extLst>
          </p:cNvPr>
          <p:cNvSpPr>
            <a:spLocks noGrp="1"/>
          </p:cNvSpPr>
          <p:nvPr>
            <p:ph idx="1"/>
          </p:nvPr>
        </p:nvSpPr>
        <p:spPr>
          <a:xfrm>
            <a:off x="180000" y="917999"/>
            <a:ext cx="8784000" cy="3682135"/>
          </a:xfrm>
        </p:spPr>
        <p:txBody>
          <a:bodyPr/>
          <a:lstStyle/>
          <a:p>
            <a:pPr marL="0" indent="0" algn="ctr">
              <a:buNone/>
            </a:pPr>
            <a:r>
              <a:rPr lang="de-DE" dirty="0"/>
              <a:t>Wir alle brauchen jemanden, der uns dabei hilft, das zu tun, wozu wir fähig sind. Für Studierende gibt es viele Möglichkeiten, Unterstützung und Förderung in unterschiedlichen Formen zu erhalten.  Hier finden Sie einen Überblick über Fördermöglichkeiten, über BAföG und vor allem zu unserem UDE-Stipendium.</a:t>
            </a:r>
          </a:p>
          <a:p>
            <a:pPr marL="0" indent="0" algn="ctr">
              <a:buNone/>
            </a:pPr>
            <a:endParaRPr lang="de-DE" dirty="0"/>
          </a:p>
          <a:p>
            <a:pPr marL="0" indent="0" algn="ctr">
              <a:buNone/>
            </a:pPr>
            <a:endParaRPr lang="de-DE" dirty="0"/>
          </a:p>
          <a:p>
            <a:pPr marL="0" indent="0" algn="ctr">
              <a:buNone/>
            </a:pPr>
            <a:r>
              <a:rPr lang="de-DE" sz="2000" dirty="0">
                <a:solidFill>
                  <a:schemeClr val="bg2">
                    <a:lumMod val="50000"/>
                  </a:schemeClr>
                </a:solidFill>
                <a:hlinkClick r:id="rId2">
                  <a:extLst>
                    <a:ext uri="{A12FA001-AC4F-418D-AE19-62706E023703}">
                      <ahyp:hlinkClr xmlns:ahyp="http://schemas.microsoft.com/office/drawing/2018/hyperlinkcolor" val="tx"/>
                    </a:ext>
                  </a:extLst>
                </a:hlinkClick>
              </a:rPr>
              <a:t>https://www.uni-due.de/de/studium/foerderung.php</a:t>
            </a:r>
            <a:endParaRPr lang="de-DE" sz="2000" dirty="0">
              <a:solidFill>
                <a:schemeClr val="bg2">
                  <a:lumMod val="50000"/>
                </a:schemeClr>
              </a:solidFill>
            </a:endParaRPr>
          </a:p>
          <a:p>
            <a:pPr marL="0" indent="0" algn="ctr">
              <a:buNone/>
            </a:pPr>
            <a:endParaRPr lang="de-DE" sz="2000" dirty="0">
              <a:solidFill>
                <a:schemeClr val="bg2">
                  <a:lumMod val="50000"/>
                </a:schemeClr>
              </a:solidFill>
            </a:endParaRPr>
          </a:p>
          <a:p>
            <a:pPr marL="0" indent="0">
              <a:buNone/>
            </a:pPr>
            <a:endParaRPr lang="de-DE" dirty="0"/>
          </a:p>
        </p:txBody>
      </p:sp>
      <p:sp>
        <p:nvSpPr>
          <p:cNvPr id="4" name="Titel 3">
            <a:extLst>
              <a:ext uri="{FF2B5EF4-FFF2-40B4-BE49-F238E27FC236}">
                <a16:creationId xmlns:a16="http://schemas.microsoft.com/office/drawing/2014/main" id="{484C7C14-21BE-86E1-7071-5779B6C4925B}"/>
              </a:ext>
            </a:extLst>
          </p:cNvPr>
          <p:cNvSpPr>
            <a:spLocks noGrp="1"/>
          </p:cNvSpPr>
          <p:nvPr>
            <p:ph type="title"/>
          </p:nvPr>
        </p:nvSpPr>
        <p:spPr/>
        <p:txBody>
          <a:bodyPr/>
          <a:lstStyle/>
          <a:p>
            <a:pPr algn="ctr"/>
            <a:r>
              <a:rPr lang="de-DE" dirty="0"/>
              <a:t>Unterstützung finden</a:t>
            </a:r>
          </a:p>
        </p:txBody>
      </p:sp>
      <p:sp>
        <p:nvSpPr>
          <p:cNvPr id="5" name="Datumsplatzhalter 4">
            <a:extLst>
              <a:ext uri="{FF2B5EF4-FFF2-40B4-BE49-F238E27FC236}">
                <a16:creationId xmlns:a16="http://schemas.microsoft.com/office/drawing/2014/main" id="{9D81AFAC-263E-9F2C-69B3-7D2CFB9B803C}"/>
              </a:ext>
            </a:extLst>
          </p:cNvPr>
          <p:cNvSpPr>
            <a:spLocks noGrp="1"/>
          </p:cNvSpPr>
          <p:nvPr>
            <p:ph type="dt" sz="half" idx="13"/>
          </p:nvPr>
        </p:nvSpPr>
        <p:spPr/>
        <p:txBody>
          <a:bodyPr/>
          <a:lstStyle/>
          <a:p>
            <a:pPr>
              <a:defRPr/>
            </a:pPr>
            <a:fld id="{0A5DE1BD-3977-4253-BBDD-B37D263496B0}" type="datetime1">
              <a:rPr lang="de-DE" smtClean="0"/>
              <a:t>04.10.2022</a:t>
            </a:fld>
            <a:endParaRPr lang="de-DE"/>
          </a:p>
        </p:txBody>
      </p:sp>
      <p:sp>
        <p:nvSpPr>
          <p:cNvPr id="6" name="Fußzeilenplatzhalter 5">
            <a:extLst>
              <a:ext uri="{FF2B5EF4-FFF2-40B4-BE49-F238E27FC236}">
                <a16:creationId xmlns:a16="http://schemas.microsoft.com/office/drawing/2014/main" id="{B2D3C95F-7BF3-D697-CC75-7C23A46AF45C}"/>
              </a:ext>
            </a:extLst>
          </p:cNvPr>
          <p:cNvSpPr>
            <a:spLocks noGrp="1"/>
          </p:cNvSpPr>
          <p:nvPr>
            <p:ph type="ftr" sz="quarter" idx="14"/>
          </p:nvPr>
        </p:nvSpPr>
        <p:spPr/>
        <p:txBody>
          <a:bodyPr/>
          <a:lstStyle/>
          <a:p>
            <a:pPr>
              <a:defRPr/>
            </a:pPr>
            <a:r>
              <a:rPr lang="de-DE"/>
              <a:t>www.uni-due.de</a:t>
            </a:r>
          </a:p>
        </p:txBody>
      </p:sp>
    </p:spTree>
    <p:extLst>
      <p:ext uri="{BB962C8B-B14F-4D97-AF65-F5344CB8AC3E}">
        <p14:creationId xmlns:p14="http://schemas.microsoft.com/office/powerpoint/2010/main" val="3496768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C373D4E2-9710-65B9-4CFB-D1B0E0DB7DC3}"/>
              </a:ext>
            </a:extLst>
          </p:cNvPr>
          <p:cNvPicPr>
            <a:picLocks noGrp="1" noChangeAspect="1"/>
          </p:cNvPicPr>
          <p:nvPr>
            <p:ph idx="1"/>
          </p:nvPr>
        </p:nvPicPr>
        <p:blipFill rotWithShape="1">
          <a:blip r:embed="rId2"/>
          <a:srcRect l="28106" r="27295"/>
          <a:stretch/>
        </p:blipFill>
        <p:spPr>
          <a:xfrm>
            <a:off x="7639200" y="962419"/>
            <a:ext cx="1274400" cy="1962150"/>
          </a:xfrm>
          <a:prstGeom prst="rect">
            <a:avLst/>
          </a:prstGeom>
        </p:spPr>
      </p:pic>
      <p:sp>
        <p:nvSpPr>
          <p:cNvPr id="3" name="Titel 2">
            <a:extLst>
              <a:ext uri="{FF2B5EF4-FFF2-40B4-BE49-F238E27FC236}">
                <a16:creationId xmlns:a16="http://schemas.microsoft.com/office/drawing/2014/main" id="{9921E6D1-7DFA-F3FE-70DC-67157A55A417}"/>
              </a:ext>
            </a:extLst>
          </p:cNvPr>
          <p:cNvSpPr>
            <a:spLocks noGrp="1"/>
          </p:cNvSpPr>
          <p:nvPr>
            <p:ph type="title"/>
          </p:nvPr>
        </p:nvSpPr>
        <p:spPr/>
        <p:txBody>
          <a:bodyPr/>
          <a:lstStyle/>
          <a:p>
            <a:pPr algn="ctr"/>
            <a:r>
              <a:rPr lang="de-DE" dirty="0"/>
              <a:t>Beratung: Studierendenwerk Essen-Duisburg</a:t>
            </a:r>
          </a:p>
        </p:txBody>
      </p:sp>
      <p:sp>
        <p:nvSpPr>
          <p:cNvPr id="4" name="Datumsplatzhalter 3">
            <a:extLst>
              <a:ext uri="{FF2B5EF4-FFF2-40B4-BE49-F238E27FC236}">
                <a16:creationId xmlns:a16="http://schemas.microsoft.com/office/drawing/2014/main" id="{4BD47395-B9AA-1B48-8EEB-B97CA97EA7E6}"/>
              </a:ext>
            </a:extLst>
          </p:cNvPr>
          <p:cNvSpPr>
            <a:spLocks noGrp="1"/>
          </p:cNvSpPr>
          <p:nvPr>
            <p:ph type="dt" sz="half" idx="10"/>
          </p:nvPr>
        </p:nvSpPr>
        <p:spPr/>
        <p:txBody>
          <a:bodyPr/>
          <a:lstStyle/>
          <a:p>
            <a:pPr>
              <a:defRPr/>
            </a:pPr>
            <a:fld id="{CBE2B9DE-E594-475C-A134-1BAC949F1404}" type="datetime1">
              <a:rPr lang="de-DE" smtClean="0"/>
              <a:t>04.10.2022</a:t>
            </a:fld>
            <a:endParaRPr lang="de-DE" dirty="0"/>
          </a:p>
        </p:txBody>
      </p:sp>
      <p:sp>
        <p:nvSpPr>
          <p:cNvPr id="5" name="Fußzeilenplatzhalter 4">
            <a:extLst>
              <a:ext uri="{FF2B5EF4-FFF2-40B4-BE49-F238E27FC236}">
                <a16:creationId xmlns:a16="http://schemas.microsoft.com/office/drawing/2014/main" id="{EAFD14DF-5F39-F5CF-8C72-484760CE680F}"/>
              </a:ext>
            </a:extLst>
          </p:cNvPr>
          <p:cNvSpPr>
            <a:spLocks noGrp="1"/>
          </p:cNvSpPr>
          <p:nvPr>
            <p:ph type="ftr" sz="quarter" idx="11"/>
          </p:nvPr>
        </p:nvSpPr>
        <p:spPr/>
        <p:txBody>
          <a:bodyPr/>
          <a:lstStyle/>
          <a:p>
            <a:pPr>
              <a:defRPr/>
            </a:pPr>
            <a:r>
              <a:rPr lang="de-DE"/>
              <a:t>www.uni-due.de</a:t>
            </a:r>
            <a:endParaRPr lang="de-DE" dirty="0"/>
          </a:p>
        </p:txBody>
      </p:sp>
      <p:sp>
        <p:nvSpPr>
          <p:cNvPr id="8" name="Textfeld 7">
            <a:extLst>
              <a:ext uri="{FF2B5EF4-FFF2-40B4-BE49-F238E27FC236}">
                <a16:creationId xmlns:a16="http://schemas.microsoft.com/office/drawing/2014/main" id="{42BDC8FF-1AFC-0D24-D9E5-1ED0C809CB5C}"/>
              </a:ext>
            </a:extLst>
          </p:cNvPr>
          <p:cNvSpPr txBox="1"/>
          <p:nvPr/>
        </p:nvSpPr>
        <p:spPr>
          <a:xfrm>
            <a:off x="314301" y="912378"/>
            <a:ext cx="7122905" cy="3785652"/>
          </a:xfrm>
          <a:prstGeom prst="rect">
            <a:avLst/>
          </a:prstGeom>
          <a:noFill/>
        </p:spPr>
        <p:txBody>
          <a:bodyPr wrap="square" numCol="2" spcCol="180000">
            <a:spAutoFit/>
          </a:bodyPr>
          <a:lstStyle/>
          <a:p>
            <a:r>
              <a:rPr lang="de-DE" sz="1600" dirty="0"/>
              <a:t>Es gibt </a:t>
            </a:r>
            <a:r>
              <a:rPr lang="de-DE" sz="1600" b="1" dirty="0"/>
              <a:t>mehr als 2.000 unterschiedliche Förderungsnetzwerke</a:t>
            </a:r>
            <a:r>
              <a:rPr lang="de-DE" sz="1600" dirty="0"/>
              <a:t>, die Studierende finanziell unterstützen.</a:t>
            </a:r>
          </a:p>
          <a:p>
            <a:endParaRPr lang="de-DE" sz="1600" dirty="0"/>
          </a:p>
          <a:p>
            <a:r>
              <a:rPr lang="de-DE" sz="1600" dirty="0"/>
              <a:t>Die Studienförderung durch Stiftungen beinhaltet nicht nur finanzielle Unterstützung: Oft gehören auch </a:t>
            </a:r>
            <a:r>
              <a:rPr lang="de-DE" sz="1600" b="1" dirty="0"/>
              <a:t>Kurs- und Akademieangebote, Beratung, Förderung besonderer Vorhaben und die Aufnahme in Netzwerke von Einrichtungen, anderer Stipendiaten und Alumni</a:t>
            </a:r>
            <a:r>
              <a:rPr lang="de-DE" sz="1600" dirty="0"/>
              <a:t> dazu.</a:t>
            </a:r>
          </a:p>
          <a:p>
            <a:endParaRPr lang="de-DE" sz="1600" dirty="0"/>
          </a:p>
          <a:p>
            <a:r>
              <a:rPr lang="de-DE" sz="1600" dirty="0"/>
              <a:t>Die Auswahl der geförderten Studiengänge </a:t>
            </a:r>
            <a:r>
              <a:rPr lang="de-DE" sz="1600" b="1" dirty="0"/>
              <a:t>orientiert sich am BAföG.</a:t>
            </a:r>
            <a:r>
              <a:rPr lang="de-DE" sz="1600" dirty="0"/>
              <a:t> Daher werden Zweit- und Teilzeitstudiengänge meist nicht gefördert. Anders als beim BAföG sind einige der Stipendien unabhängig von Ihrem und dem Einkommen Ihrer Eltern. </a:t>
            </a:r>
            <a:r>
              <a:rPr lang="de-DE" sz="1600" b="1" dirty="0"/>
              <a:t>Sie können immer nur durch ein Stipendium zur selben Zeit gefördert werden.</a:t>
            </a:r>
          </a:p>
        </p:txBody>
      </p:sp>
      <p:sp>
        <p:nvSpPr>
          <p:cNvPr id="10" name="Textfeld 9">
            <a:extLst>
              <a:ext uri="{FF2B5EF4-FFF2-40B4-BE49-F238E27FC236}">
                <a16:creationId xmlns:a16="http://schemas.microsoft.com/office/drawing/2014/main" id="{85BBD0AB-85E9-3F3F-1479-03648B2F9632}"/>
              </a:ext>
            </a:extLst>
          </p:cNvPr>
          <p:cNvSpPr txBox="1"/>
          <p:nvPr/>
        </p:nvSpPr>
        <p:spPr>
          <a:xfrm>
            <a:off x="3629465" y="4275616"/>
            <a:ext cx="5284135" cy="338554"/>
          </a:xfrm>
          <a:prstGeom prst="rect">
            <a:avLst/>
          </a:prstGeom>
          <a:noFill/>
        </p:spPr>
        <p:txBody>
          <a:bodyPr wrap="square">
            <a:spAutoFit/>
          </a:bodyPr>
          <a:lstStyle/>
          <a:p>
            <a:r>
              <a:rPr lang="de-DE" sz="1600" dirty="0">
                <a:solidFill>
                  <a:schemeClr val="bg2">
                    <a:lumMod val="50000"/>
                  </a:schemeClr>
                </a:solidFill>
                <a:hlinkClick r:id="rId3">
                  <a:extLst>
                    <a:ext uri="{A12FA001-AC4F-418D-AE19-62706E023703}">
                      <ahyp:hlinkClr xmlns:ahyp="http://schemas.microsoft.com/office/drawing/2018/hyperlinkcolor" val="tx"/>
                    </a:ext>
                  </a:extLst>
                </a:hlinkClick>
              </a:rPr>
              <a:t>https://www.stw-edu.de/studienfinanzierung/stipendien/</a:t>
            </a:r>
            <a:endParaRPr lang="de-DE" sz="1600" dirty="0">
              <a:solidFill>
                <a:schemeClr val="bg2">
                  <a:lumMod val="50000"/>
                </a:schemeClr>
              </a:solidFill>
            </a:endParaRPr>
          </a:p>
        </p:txBody>
      </p:sp>
    </p:spTree>
    <p:extLst>
      <p:ext uri="{BB962C8B-B14F-4D97-AF65-F5344CB8AC3E}">
        <p14:creationId xmlns:p14="http://schemas.microsoft.com/office/powerpoint/2010/main" val="1634158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C04AEBF-710B-7F35-278A-7F7898A5623A}"/>
              </a:ext>
            </a:extLst>
          </p:cNvPr>
          <p:cNvSpPr>
            <a:spLocks noGrp="1"/>
          </p:cNvSpPr>
          <p:nvPr>
            <p:ph idx="1"/>
          </p:nvPr>
        </p:nvSpPr>
        <p:spPr/>
        <p:txBody>
          <a:bodyPr/>
          <a:lstStyle/>
          <a:p>
            <a:r>
              <a:rPr lang="de-DE" sz="2000" dirty="0"/>
              <a:t>Akademisches Beratungs-Zentrum</a:t>
            </a:r>
          </a:p>
          <a:p>
            <a:pPr marL="0" indent="0">
              <a:buNone/>
            </a:pPr>
            <a:r>
              <a:rPr lang="de-DE" sz="1400" b="0" dirty="0">
                <a:solidFill>
                  <a:schemeClr val="bg2">
                    <a:lumMod val="50000"/>
                  </a:schemeClr>
                </a:solidFill>
                <a:hlinkClick r:id="rId2">
                  <a:extLst>
                    <a:ext uri="{A12FA001-AC4F-418D-AE19-62706E023703}">
                      <ahyp:hlinkClr xmlns:ahyp="http://schemas.microsoft.com/office/drawing/2018/hyperlinkcolor" val="tx"/>
                    </a:ext>
                  </a:extLst>
                </a:hlinkClick>
              </a:rPr>
              <a:t>https://www.uni-due.de/abz/stipendien/abz_stipendienberatung.php</a:t>
            </a:r>
            <a:endParaRPr lang="de-DE" sz="1400" b="0" dirty="0">
              <a:solidFill>
                <a:schemeClr val="bg2">
                  <a:lumMod val="50000"/>
                </a:schemeClr>
              </a:solidFill>
            </a:endParaRPr>
          </a:p>
          <a:p>
            <a:pPr marL="0" indent="0">
              <a:buNone/>
            </a:pPr>
            <a:endParaRPr lang="de-DE" sz="1400" b="0" dirty="0">
              <a:solidFill>
                <a:schemeClr val="bg2">
                  <a:lumMod val="50000"/>
                </a:schemeClr>
              </a:solidFill>
            </a:endParaRPr>
          </a:p>
          <a:p>
            <a:pPr marL="0" indent="0">
              <a:buNone/>
            </a:pPr>
            <a:endParaRPr lang="de-DE" sz="1400" b="0" dirty="0">
              <a:solidFill>
                <a:schemeClr val="bg2">
                  <a:lumMod val="50000"/>
                </a:schemeClr>
              </a:solidFill>
            </a:endParaRPr>
          </a:p>
          <a:p>
            <a:pPr marL="0" indent="0">
              <a:buNone/>
            </a:pPr>
            <a:endParaRPr lang="de-DE" sz="1400" b="0" dirty="0">
              <a:solidFill>
                <a:schemeClr val="bg2">
                  <a:lumMod val="50000"/>
                </a:schemeClr>
              </a:solidFill>
            </a:endParaRPr>
          </a:p>
          <a:p>
            <a:r>
              <a:rPr lang="de-DE" sz="2000" dirty="0"/>
              <a:t>Stipendien-Buddy-Programm</a:t>
            </a:r>
          </a:p>
          <a:p>
            <a:pPr marL="585787" lvl="2" indent="-285750">
              <a:buFont typeface="Wingdings" panose="05000000000000000000" pitchFamily="2" charset="2"/>
              <a:buChar char="Ø"/>
            </a:pPr>
            <a:r>
              <a:rPr lang="de-DE" sz="1600" dirty="0">
                <a:solidFill>
                  <a:srgbClr val="004C93"/>
                </a:solidFill>
              </a:rPr>
              <a:t>Möglichkeit, mit Stipendiat*innen aus verschiedenen Begabtenförderungswerken in Kontakt zu treten</a:t>
            </a:r>
          </a:p>
          <a:p>
            <a:pPr marL="0" indent="0">
              <a:buNone/>
            </a:pPr>
            <a:r>
              <a:rPr lang="de-DE" sz="1400" b="0" dirty="0">
                <a:solidFill>
                  <a:schemeClr val="bg2">
                    <a:lumMod val="50000"/>
                  </a:schemeClr>
                </a:solidFill>
                <a:hlinkClick r:id="rId3">
                  <a:extLst>
                    <a:ext uri="{A12FA001-AC4F-418D-AE19-62706E023703}">
                      <ahyp:hlinkClr xmlns:ahyp="http://schemas.microsoft.com/office/drawing/2018/hyperlinkcolor" val="tx"/>
                    </a:ext>
                  </a:extLst>
                </a:hlinkClick>
              </a:rPr>
              <a:t>https://www.uni-due.de/abz/stipendien/stip-buddy-programm.php</a:t>
            </a:r>
            <a:endParaRPr lang="de-DE" sz="1400" b="0" dirty="0">
              <a:solidFill>
                <a:schemeClr val="bg2">
                  <a:lumMod val="50000"/>
                </a:schemeClr>
              </a:solidFill>
            </a:endParaRPr>
          </a:p>
          <a:p>
            <a:pPr marL="0" indent="0">
              <a:buNone/>
            </a:pPr>
            <a:endParaRPr lang="de-DE" sz="2000" b="0" dirty="0"/>
          </a:p>
          <a:p>
            <a:pPr marL="0" indent="0">
              <a:buNone/>
            </a:pPr>
            <a:endParaRPr lang="de-DE" dirty="0"/>
          </a:p>
        </p:txBody>
      </p:sp>
      <p:sp>
        <p:nvSpPr>
          <p:cNvPr id="3" name="Titel 2">
            <a:extLst>
              <a:ext uri="{FF2B5EF4-FFF2-40B4-BE49-F238E27FC236}">
                <a16:creationId xmlns:a16="http://schemas.microsoft.com/office/drawing/2014/main" id="{2E8DD007-1584-BB09-684B-73224B96CCE6}"/>
              </a:ext>
            </a:extLst>
          </p:cNvPr>
          <p:cNvSpPr>
            <a:spLocks noGrp="1"/>
          </p:cNvSpPr>
          <p:nvPr>
            <p:ph type="title"/>
          </p:nvPr>
        </p:nvSpPr>
        <p:spPr/>
        <p:txBody>
          <a:bodyPr/>
          <a:lstStyle/>
          <a:p>
            <a:pPr algn="ctr"/>
            <a:r>
              <a:rPr lang="de-DE" dirty="0"/>
              <a:t>Beratung &amp; Austausch</a:t>
            </a:r>
          </a:p>
        </p:txBody>
      </p:sp>
      <p:sp>
        <p:nvSpPr>
          <p:cNvPr id="4" name="Datumsplatzhalter 3">
            <a:extLst>
              <a:ext uri="{FF2B5EF4-FFF2-40B4-BE49-F238E27FC236}">
                <a16:creationId xmlns:a16="http://schemas.microsoft.com/office/drawing/2014/main" id="{DEADB618-295B-7BF7-1358-89A266666A3E}"/>
              </a:ext>
            </a:extLst>
          </p:cNvPr>
          <p:cNvSpPr>
            <a:spLocks noGrp="1"/>
          </p:cNvSpPr>
          <p:nvPr>
            <p:ph type="dt" sz="half" idx="10"/>
          </p:nvPr>
        </p:nvSpPr>
        <p:spPr/>
        <p:txBody>
          <a:bodyPr/>
          <a:lstStyle/>
          <a:p>
            <a:pPr>
              <a:defRPr/>
            </a:pPr>
            <a:fld id="{CBE2B9DE-E594-475C-A134-1BAC949F1404}" type="datetime1">
              <a:rPr lang="de-DE" smtClean="0"/>
              <a:t>04.10.2022</a:t>
            </a:fld>
            <a:endParaRPr lang="de-DE" dirty="0"/>
          </a:p>
        </p:txBody>
      </p:sp>
      <p:sp>
        <p:nvSpPr>
          <p:cNvPr id="5" name="Fußzeilenplatzhalter 4">
            <a:extLst>
              <a:ext uri="{FF2B5EF4-FFF2-40B4-BE49-F238E27FC236}">
                <a16:creationId xmlns:a16="http://schemas.microsoft.com/office/drawing/2014/main" id="{B3155CA0-2B34-F64B-FFD9-2D8588E274CC}"/>
              </a:ext>
            </a:extLst>
          </p:cNvPr>
          <p:cNvSpPr>
            <a:spLocks noGrp="1"/>
          </p:cNvSpPr>
          <p:nvPr>
            <p:ph type="ftr" sz="quarter" idx="11"/>
          </p:nvPr>
        </p:nvSpPr>
        <p:spPr/>
        <p:txBody>
          <a:bodyPr/>
          <a:lstStyle/>
          <a:p>
            <a:pPr>
              <a:defRPr/>
            </a:pPr>
            <a:r>
              <a:rPr lang="de-DE"/>
              <a:t>www.uni-due.de</a:t>
            </a:r>
            <a:endParaRPr lang="de-DE" dirty="0"/>
          </a:p>
        </p:txBody>
      </p:sp>
      <p:pic>
        <p:nvPicPr>
          <p:cNvPr id="7" name="Grafik 6">
            <a:extLst>
              <a:ext uri="{FF2B5EF4-FFF2-40B4-BE49-F238E27FC236}">
                <a16:creationId xmlns:a16="http://schemas.microsoft.com/office/drawing/2014/main" id="{E92ACDC8-5AD8-1BAB-F780-4E83A97FEAA9}"/>
              </a:ext>
            </a:extLst>
          </p:cNvPr>
          <p:cNvPicPr>
            <a:picLocks noChangeAspect="1"/>
          </p:cNvPicPr>
          <p:nvPr/>
        </p:nvPicPr>
        <p:blipFill rotWithShape="1">
          <a:blip r:embed="rId4"/>
          <a:srcRect l="10385" t="33367" r="50000" b="26428"/>
          <a:stretch/>
        </p:blipFill>
        <p:spPr>
          <a:xfrm>
            <a:off x="5697415" y="892887"/>
            <a:ext cx="3307161" cy="1887972"/>
          </a:xfrm>
          <a:prstGeom prst="rect">
            <a:avLst/>
          </a:prstGeom>
        </p:spPr>
      </p:pic>
    </p:spTree>
    <p:extLst>
      <p:ext uri="{BB962C8B-B14F-4D97-AF65-F5344CB8AC3E}">
        <p14:creationId xmlns:p14="http://schemas.microsoft.com/office/powerpoint/2010/main" val="3302825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0154A997-CF7E-BF80-9B24-DC3E507CC528}"/>
              </a:ext>
            </a:extLst>
          </p:cNvPr>
          <p:cNvPicPr>
            <a:picLocks noGrp="1" noChangeAspect="1"/>
          </p:cNvPicPr>
          <p:nvPr>
            <p:ph idx="1"/>
          </p:nvPr>
        </p:nvPicPr>
        <p:blipFill rotWithShape="1">
          <a:blip r:embed="rId2"/>
          <a:srcRect l="8652" t="20517" r="9594" b="29033"/>
          <a:stretch/>
        </p:blipFill>
        <p:spPr>
          <a:xfrm>
            <a:off x="184945" y="865163"/>
            <a:ext cx="8774109" cy="3045655"/>
          </a:xfrm>
        </p:spPr>
      </p:pic>
      <p:sp>
        <p:nvSpPr>
          <p:cNvPr id="3" name="Titel 2">
            <a:extLst>
              <a:ext uri="{FF2B5EF4-FFF2-40B4-BE49-F238E27FC236}">
                <a16:creationId xmlns:a16="http://schemas.microsoft.com/office/drawing/2014/main" id="{8B306885-9C0F-4DA1-E9FE-5DFC9B20278E}"/>
              </a:ext>
            </a:extLst>
          </p:cNvPr>
          <p:cNvSpPr>
            <a:spLocks noGrp="1"/>
          </p:cNvSpPr>
          <p:nvPr>
            <p:ph type="title"/>
          </p:nvPr>
        </p:nvSpPr>
        <p:spPr/>
        <p:txBody>
          <a:bodyPr/>
          <a:lstStyle/>
          <a:p>
            <a:pPr algn="ctr"/>
            <a:r>
              <a:rPr lang="de-DE" dirty="0"/>
              <a:t>Workshops und Veranstaltungen</a:t>
            </a:r>
          </a:p>
        </p:txBody>
      </p:sp>
      <p:sp>
        <p:nvSpPr>
          <p:cNvPr id="4" name="Datumsplatzhalter 3">
            <a:extLst>
              <a:ext uri="{FF2B5EF4-FFF2-40B4-BE49-F238E27FC236}">
                <a16:creationId xmlns:a16="http://schemas.microsoft.com/office/drawing/2014/main" id="{8B942EAC-D9C3-9052-51FB-9FA1123198BF}"/>
              </a:ext>
            </a:extLst>
          </p:cNvPr>
          <p:cNvSpPr>
            <a:spLocks noGrp="1"/>
          </p:cNvSpPr>
          <p:nvPr>
            <p:ph type="dt" sz="half" idx="10"/>
          </p:nvPr>
        </p:nvSpPr>
        <p:spPr/>
        <p:txBody>
          <a:bodyPr/>
          <a:lstStyle/>
          <a:p>
            <a:pPr>
              <a:defRPr/>
            </a:pPr>
            <a:fld id="{CBE2B9DE-E594-475C-A134-1BAC949F1404}" type="datetime1">
              <a:rPr lang="de-DE" smtClean="0"/>
              <a:t>04.10.2022</a:t>
            </a:fld>
            <a:endParaRPr lang="de-DE" dirty="0"/>
          </a:p>
        </p:txBody>
      </p:sp>
      <p:sp>
        <p:nvSpPr>
          <p:cNvPr id="5" name="Fußzeilenplatzhalter 4">
            <a:extLst>
              <a:ext uri="{FF2B5EF4-FFF2-40B4-BE49-F238E27FC236}">
                <a16:creationId xmlns:a16="http://schemas.microsoft.com/office/drawing/2014/main" id="{829D85FB-48FC-B4FC-878A-5951785E8369}"/>
              </a:ext>
            </a:extLst>
          </p:cNvPr>
          <p:cNvSpPr>
            <a:spLocks noGrp="1"/>
          </p:cNvSpPr>
          <p:nvPr>
            <p:ph type="ftr" sz="quarter" idx="11"/>
          </p:nvPr>
        </p:nvSpPr>
        <p:spPr/>
        <p:txBody>
          <a:bodyPr/>
          <a:lstStyle/>
          <a:p>
            <a:pPr>
              <a:defRPr/>
            </a:pPr>
            <a:r>
              <a:rPr lang="de-DE"/>
              <a:t>www.uni-due.de</a:t>
            </a:r>
            <a:endParaRPr lang="de-DE" dirty="0"/>
          </a:p>
        </p:txBody>
      </p:sp>
      <p:sp>
        <p:nvSpPr>
          <p:cNvPr id="9" name="Textfeld 8">
            <a:extLst>
              <a:ext uri="{FF2B5EF4-FFF2-40B4-BE49-F238E27FC236}">
                <a16:creationId xmlns:a16="http://schemas.microsoft.com/office/drawing/2014/main" id="{CCBAE0B7-ED86-48B1-BABD-467272864BF9}"/>
              </a:ext>
            </a:extLst>
          </p:cNvPr>
          <p:cNvSpPr txBox="1"/>
          <p:nvPr/>
        </p:nvSpPr>
        <p:spPr>
          <a:xfrm>
            <a:off x="600282" y="4066675"/>
            <a:ext cx="7943434" cy="646331"/>
          </a:xfrm>
          <a:prstGeom prst="rect">
            <a:avLst/>
          </a:prstGeom>
          <a:noFill/>
        </p:spPr>
        <p:txBody>
          <a:bodyPr wrap="square">
            <a:spAutoFit/>
          </a:bodyPr>
          <a:lstStyle/>
          <a:p>
            <a:pPr algn="ctr"/>
            <a:r>
              <a:rPr lang="de-DE" dirty="0">
                <a:solidFill>
                  <a:schemeClr val="bg2">
                    <a:lumMod val="50000"/>
                  </a:schemeClr>
                </a:solidFill>
                <a:hlinkClick r:id="rId3">
                  <a:extLst>
                    <a:ext uri="{A12FA001-AC4F-418D-AE19-62706E023703}">
                      <ahyp:hlinkClr xmlns:ahyp="http://schemas.microsoft.com/office/drawing/2018/hyperlinkcolor" val="tx"/>
                    </a:ext>
                  </a:extLst>
                </a:hlinkClick>
              </a:rPr>
              <a:t>https://www.uni-due.de/abz/stipendien/stipendienkultur-ruhr.php</a:t>
            </a:r>
            <a:endParaRPr lang="de-DE" dirty="0">
              <a:solidFill>
                <a:schemeClr val="bg2">
                  <a:lumMod val="50000"/>
                </a:schemeClr>
              </a:solidFill>
            </a:endParaRPr>
          </a:p>
          <a:p>
            <a:endParaRPr lang="de-DE" dirty="0"/>
          </a:p>
        </p:txBody>
      </p:sp>
    </p:spTree>
    <p:extLst>
      <p:ext uri="{BB962C8B-B14F-4D97-AF65-F5344CB8AC3E}">
        <p14:creationId xmlns:p14="http://schemas.microsoft.com/office/powerpoint/2010/main" val="1864488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12457212-1B6A-69BA-48AE-F9660B8BFAC4}"/>
              </a:ext>
            </a:extLst>
          </p:cNvPr>
          <p:cNvPicPr>
            <a:picLocks noGrp="1" noChangeAspect="1"/>
          </p:cNvPicPr>
          <p:nvPr>
            <p:ph idx="1"/>
          </p:nvPr>
        </p:nvPicPr>
        <p:blipFill rotWithShape="1">
          <a:blip r:embed="rId2"/>
          <a:srcRect l="8874" t="22619" r="10003" b="19694"/>
          <a:stretch/>
        </p:blipFill>
        <p:spPr>
          <a:xfrm>
            <a:off x="629591" y="851779"/>
            <a:ext cx="7884818" cy="3153928"/>
          </a:xfrm>
        </p:spPr>
      </p:pic>
      <p:sp>
        <p:nvSpPr>
          <p:cNvPr id="3" name="Titel 2">
            <a:extLst>
              <a:ext uri="{FF2B5EF4-FFF2-40B4-BE49-F238E27FC236}">
                <a16:creationId xmlns:a16="http://schemas.microsoft.com/office/drawing/2014/main" id="{D828A5CE-2433-CE4D-3934-6C263111DEEA}"/>
              </a:ext>
            </a:extLst>
          </p:cNvPr>
          <p:cNvSpPr>
            <a:spLocks noGrp="1"/>
          </p:cNvSpPr>
          <p:nvPr>
            <p:ph type="title"/>
          </p:nvPr>
        </p:nvSpPr>
        <p:spPr/>
        <p:txBody>
          <a:bodyPr/>
          <a:lstStyle/>
          <a:p>
            <a:pPr algn="ctr"/>
            <a:r>
              <a:rPr lang="de-DE" dirty="0"/>
              <a:t>Aktuelle Bewerbungsfristen &amp; Infoblätter</a:t>
            </a:r>
          </a:p>
        </p:txBody>
      </p:sp>
      <p:sp>
        <p:nvSpPr>
          <p:cNvPr id="4" name="Datumsplatzhalter 3">
            <a:extLst>
              <a:ext uri="{FF2B5EF4-FFF2-40B4-BE49-F238E27FC236}">
                <a16:creationId xmlns:a16="http://schemas.microsoft.com/office/drawing/2014/main" id="{FC7A3E02-1C63-6223-2419-4023B13E1449}"/>
              </a:ext>
            </a:extLst>
          </p:cNvPr>
          <p:cNvSpPr>
            <a:spLocks noGrp="1"/>
          </p:cNvSpPr>
          <p:nvPr>
            <p:ph type="dt" sz="half" idx="10"/>
          </p:nvPr>
        </p:nvSpPr>
        <p:spPr/>
        <p:txBody>
          <a:bodyPr/>
          <a:lstStyle/>
          <a:p>
            <a:pPr>
              <a:defRPr/>
            </a:pPr>
            <a:fld id="{CBE2B9DE-E594-475C-A134-1BAC949F1404}" type="datetime1">
              <a:rPr lang="de-DE" smtClean="0"/>
              <a:t>04.10.2022</a:t>
            </a:fld>
            <a:endParaRPr lang="de-DE" dirty="0"/>
          </a:p>
        </p:txBody>
      </p:sp>
      <p:sp>
        <p:nvSpPr>
          <p:cNvPr id="5" name="Fußzeilenplatzhalter 4">
            <a:extLst>
              <a:ext uri="{FF2B5EF4-FFF2-40B4-BE49-F238E27FC236}">
                <a16:creationId xmlns:a16="http://schemas.microsoft.com/office/drawing/2014/main" id="{0D5AA568-AD4D-4360-8C1A-E40990899B86}"/>
              </a:ext>
            </a:extLst>
          </p:cNvPr>
          <p:cNvSpPr>
            <a:spLocks noGrp="1"/>
          </p:cNvSpPr>
          <p:nvPr>
            <p:ph type="ftr" sz="quarter" idx="11"/>
          </p:nvPr>
        </p:nvSpPr>
        <p:spPr/>
        <p:txBody>
          <a:bodyPr/>
          <a:lstStyle/>
          <a:p>
            <a:pPr>
              <a:defRPr/>
            </a:pPr>
            <a:r>
              <a:rPr lang="de-DE"/>
              <a:t>www.uni-due.de</a:t>
            </a:r>
            <a:endParaRPr lang="de-DE" dirty="0"/>
          </a:p>
        </p:txBody>
      </p:sp>
      <p:sp>
        <p:nvSpPr>
          <p:cNvPr id="9" name="Textfeld 8">
            <a:extLst>
              <a:ext uri="{FF2B5EF4-FFF2-40B4-BE49-F238E27FC236}">
                <a16:creationId xmlns:a16="http://schemas.microsoft.com/office/drawing/2014/main" id="{C63E1A2C-0214-E895-BE4E-1052A676E696}"/>
              </a:ext>
            </a:extLst>
          </p:cNvPr>
          <p:cNvSpPr txBox="1"/>
          <p:nvPr/>
        </p:nvSpPr>
        <p:spPr>
          <a:xfrm>
            <a:off x="488852" y="4183972"/>
            <a:ext cx="8166295" cy="646331"/>
          </a:xfrm>
          <a:prstGeom prst="rect">
            <a:avLst/>
          </a:prstGeom>
          <a:noFill/>
        </p:spPr>
        <p:txBody>
          <a:bodyPr wrap="square">
            <a:spAutoFit/>
          </a:bodyPr>
          <a:lstStyle/>
          <a:p>
            <a:pPr algn="ctr"/>
            <a:r>
              <a:rPr lang="de-DE" dirty="0">
                <a:solidFill>
                  <a:schemeClr val="bg2">
                    <a:lumMod val="50000"/>
                  </a:schemeClr>
                </a:solidFill>
                <a:hlinkClick r:id="rId3">
                  <a:extLst>
                    <a:ext uri="{A12FA001-AC4F-418D-AE19-62706E023703}">
                      <ahyp:hlinkClr xmlns:ahyp="http://schemas.microsoft.com/office/drawing/2018/hyperlinkcolor" val="tx"/>
                    </a:ext>
                  </a:extLst>
                </a:hlinkClick>
              </a:rPr>
              <a:t>https://www.uni-due.de/abz/stipendien/stipendienkultur-ruhr.php</a:t>
            </a:r>
            <a:endParaRPr lang="de-DE" dirty="0">
              <a:solidFill>
                <a:schemeClr val="bg2">
                  <a:lumMod val="50000"/>
                </a:schemeClr>
              </a:solidFill>
            </a:endParaRPr>
          </a:p>
          <a:p>
            <a:endParaRPr lang="de-DE" dirty="0"/>
          </a:p>
        </p:txBody>
      </p:sp>
      <p:sp>
        <p:nvSpPr>
          <p:cNvPr id="10" name="Sprechblase: oval 9">
            <a:extLst>
              <a:ext uri="{FF2B5EF4-FFF2-40B4-BE49-F238E27FC236}">
                <a16:creationId xmlns:a16="http://schemas.microsoft.com/office/drawing/2014/main" id="{938E86F7-6F52-723A-BA82-08C73C8053B5}"/>
              </a:ext>
            </a:extLst>
          </p:cNvPr>
          <p:cNvSpPr/>
          <p:nvPr/>
        </p:nvSpPr>
        <p:spPr>
          <a:xfrm>
            <a:off x="5824025" y="1177587"/>
            <a:ext cx="2690384" cy="1723292"/>
          </a:xfrm>
          <a:prstGeom prst="wedgeEllipseCallout">
            <a:avLst>
              <a:gd name="adj1" fmla="val -50638"/>
              <a:gd name="adj2" fmla="val 56378"/>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de-DE" dirty="0">
                <a:solidFill>
                  <a:schemeClr val="tx2"/>
                </a:solidFill>
              </a:rPr>
              <a:t>Nützliche Links!</a:t>
            </a:r>
          </a:p>
        </p:txBody>
      </p:sp>
    </p:spTree>
    <p:extLst>
      <p:ext uri="{BB962C8B-B14F-4D97-AF65-F5344CB8AC3E}">
        <p14:creationId xmlns:p14="http://schemas.microsoft.com/office/powerpoint/2010/main" val="283405052"/>
      </p:ext>
    </p:extLst>
  </p:cSld>
  <p:clrMapOvr>
    <a:masterClrMapping/>
  </p:clrMapOvr>
</p:sld>
</file>

<file path=ppt/theme/theme1.xml><?xml version="1.0" encoding="utf-8"?>
<a:theme xmlns:a="http://schemas.openxmlformats.org/drawingml/2006/main" name="Office-Design">
  <a:themeElements>
    <a:clrScheme name="UDE">
      <a:dk1>
        <a:sysClr val="windowText" lastClr="000000"/>
      </a:dk1>
      <a:lt1>
        <a:sysClr val="window" lastClr="FFFFFF"/>
      </a:lt1>
      <a:dk2>
        <a:srgbClr val="004C93"/>
      </a:dk2>
      <a:lt2>
        <a:srgbClr val="EFE4BF"/>
      </a:lt2>
      <a:accent1>
        <a:srgbClr val="DFE4F2"/>
      </a:accent1>
      <a:accent2>
        <a:srgbClr val="3B5988"/>
      </a:accent2>
      <a:accent3>
        <a:srgbClr val="4F75B1"/>
      </a:accent3>
      <a:accent4>
        <a:srgbClr val="758FC3"/>
      </a:accent4>
      <a:accent5>
        <a:srgbClr val="A1B0D2"/>
      </a:accent5>
      <a:accent6>
        <a:srgbClr val="C1CAD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schmuck_de_16-9-aviate" id="{F0C7FE25-2FA5-5C4C-A0BA-6AA9971A0119}" vid="{EA7AADA6-9729-9C47-900B-22314EABE393}"/>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312</Words>
  <Application>Microsoft Office PowerPoint</Application>
  <PresentationFormat>Bildschirmpräsentation (16:9)</PresentationFormat>
  <Paragraphs>39</Paragraphs>
  <Slides>6</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6</vt:i4>
      </vt:variant>
    </vt:vector>
  </HeadingPairs>
  <TitlesOfParts>
    <vt:vector size="12" baseType="lpstr">
      <vt:lpstr>Arial</vt:lpstr>
      <vt:lpstr>Calibri</vt:lpstr>
      <vt:lpstr>Lucida Grande</vt:lpstr>
      <vt:lpstr>Officina Sans ITC TT Book</vt:lpstr>
      <vt:lpstr>Wingdings</vt:lpstr>
      <vt:lpstr>Office-Design</vt:lpstr>
      <vt:lpstr>PowerPoint-Präsentation</vt:lpstr>
      <vt:lpstr>Unterstützung finden</vt:lpstr>
      <vt:lpstr>Beratung: Studierendenwerk Essen-Duisburg</vt:lpstr>
      <vt:lpstr>Beratung &amp; Austausch</vt:lpstr>
      <vt:lpstr>Workshops und Veranstaltungen</vt:lpstr>
      <vt:lpstr>Aktuelle Bewerbungsfristen &amp; Infoblätter</vt:lpstr>
    </vt:vector>
  </TitlesOfParts>
  <Company>move:elevator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Markus Lacum</dc:creator>
  <cp:lastModifiedBy>Dilara Zehiroglu</cp:lastModifiedBy>
  <cp:revision>96</cp:revision>
  <cp:lastPrinted>2019-03-15T10:05:58Z</cp:lastPrinted>
  <dcterms:created xsi:type="dcterms:W3CDTF">2012-08-27T10:28:54Z</dcterms:created>
  <dcterms:modified xsi:type="dcterms:W3CDTF">2022-10-04T19:05:55Z</dcterms:modified>
</cp:coreProperties>
</file>