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7559675" cy="10691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C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58"/>
  </p:normalViewPr>
  <p:slideViewPr>
    <p:cSldViewPr snapToGrid="0">
      <p:cViewPr>
        <p:scale>
          <a:sx n="31" d="100"/>
          <a:sy n="31" d="100"/>
        </p:scale>
        <p:origin x="288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9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47EEF-1339-7645-8021-398C8AD6AA73}" type="datetimeFigureOut">
              <a:rPr lang="de-DE" smtClean="0"/>
              <a:t>26.03.26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05075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64E48-E971-954D-A5DC-AA656A8F4C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8845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sv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Grafik 7"/>
          <p:cNvPicPr/>
          <p:nvPr/>
        </p:nvPicPr>
        <p:blipFill>
          <a:blip r:embed="rId3"/>
          <a:stretch/>
        </p:blipFill>
        <p:spPr>
          <a:xfrm>
            <a:off x="1103085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6187420" y="28816037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" name="Grafik 9"/>
          <p:cNvPicPr/>
          <p:nvPr/>
        </p:nvPicPr>
        <p:blipFill>
          <a:blip r:embed="rId5"/>
          <a:stretch/>
        </p:blipFill>
        <p:spPr>
          <a:xfrm>
            <a:off x="8713653" y="28313476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03800" y="4954680"/>
            <a:ext cx="18175680" cy="10539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ctr" defTabSz="2138400">
              <a:lnSpc>
                <a:spcPct val="90000"/>
              </a:lnSpc>
              <a:buNone/>
              <a:defRPr lang="de-DE" sz="1403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ctr" defTabSz="2138400">
              <a:lnSpc>
                <a:spcPct val="90000"/>
              </a:lnSpc>
              <a:buNone/>
            </a:pPr>
            <a:r>
              <a:rPr lang="de-DE" sz="1403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1403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FD7E84D3-456D-75BD-B2B5-7E79D234B8F9}"/>
              </a:ext>
            </a:extLst>
          </p:cNvPr>
          <p:cNvSpPr/>
          <p:nvPr userDrawn="1"/>
        </p:nvSpPr>
        <p:spPr>
          <a:xfrm>
            <a:off x="4976460" y="346380"/>
            <a:ext cx="11430000" cy="119887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7200" b="0" u="none" strike="noStrike" dirty="0">
                <a:solidFill>
                  <a:srgbClr val="133C59"/>
                </a:solidFill>
                <a:effectLst/>
                <a:uFillTx/>
                <a:latin typeface="+mj-lt"/>
              </a:rPr>
              <a:t>Zertifikat Digital </a:t>
            </a:r>
            <a:r>
              <a:rPr lang="de-DE" sz="7200" b="0" u="none" strike="noStrike" dirty="0" err="1">
                <a:solidFill>
                  <a:srgbClr val="133C59"/>
                </a:solidFill>
                <a:effectLst/>
                <a:uFillTx/>
                <a:latin typeface="+mj-lt"/>
              </a:rPr>
              <a:t>Humanities</a:t>
            </a:r>
            <a:endParaRPr lang="de-DE" sz="7200" b="0" u="none" strike="noStrike" dirty="0">
              <a:solidFill>
                <a:srgbClr val="133C59"/>
              </a:solidFill>
              <a:effectLst/>
              <a:uFillTx/>
              <a:latin typeface="+mj-lt"/>
            </a:endParaRP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8EEFBF28-0605-582C-F47B-BC6D3F73E1C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0740" y="401790"/>
            <a:ext cx="2842540" cy="28425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2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4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5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6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472760" y="2018520"/>
            <a:ext cx="6896520" cy="7063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defTabSz="2138400">
              <a:lnSpc>
                <a:spcPct val="90000"/>
              </a:lnSpc>
              <a:buNone/>
              <a:defRPr lang="de-DE" sz="749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defTabSz="2138400">
              <a:lnSpc>
                <a:spcPct val="90000"/>
              </a:lnSpc>
              <a:buNone/>
            </a:pPr>
            <a:r>
              <a:rPr lang="de-DE" sz="749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9090720" y="4359240"/>
            <a:ext cx="10825200" cy="2151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de-DE" sz="749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de-DE" sz="749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Zweite Ebene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Dritte Ebene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Vierte Ebene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Fünfte Ebene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1472760" y="9082440"/>
            <a:ext cx="6896520" cy="16826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de-DE" sz="374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de-DE" sz="374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374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dt" idx="28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&lt;Datum/Uhrzeit&gt;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ftr" idx="29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12" name="PlaceHolder 6"/>
          <p:cNvSpPr>
            <a:spLocks noGrp="1"/>
          </p:cNvSpPr>
          <p:nvPr>
            <p:ph type="sldNum" idx="30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80C2C419-CB0E-41CB-8394-BCD8481CAD8E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4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5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6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7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8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472760" y="2018520"/>
            <a:ext cx="6896520" cy="7063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defTabSz="2138400">
              <a:lnSpc>
                <a:spcPct val="90000"/>
              </a:lnSpc>
              <a:buNone/>
              <a:defRPr lang="de-DE" sz="749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defTabSz="2138400">
              <a:lnSpc>
                <a:spcPct val="90000"/>
              </a:lnSpc>
              <a:buNone/>
            </a:pPr>
            <a:r>
              <a:rPr lang="de-DE" sz="749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9090720" y="4359240"/>
            <a:ext cx="10825200" cy="21514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pos="0" algn="l"/>
              </a:tabLst>
              <a:defRPr lang="de-DE" sz="749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749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Bild durch Klicken auf Symbol hinzufügen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1472760" y="9082440"/>
            <a:ext cx="6896520" cy="168260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de-DE" sz="374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de-DE" sz="374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374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31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&lt;Datum/Uhrzeit&gt;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ftr" idx="32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24" name="PlaceHolder 6"/>
          <p:cNvSpPr>
            <a:spLocks noGrp="1"/>
          </p:cNvSpPr>
          <p:nvPr>
            <p:ph type="sldNum" idx="33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C8B4FEC9-1B4B-4198-A934-4A9B7A5F85C9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2138400">
              <a:lnSpc>
                <a:spcPct val="90000"/>
              </a:lnSpc>
              <a:buNone/>
              <a:def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defTabSz="2138400">
              <a:lnSpc>
                <a:spcPct val="90000"/>
              </a:lnSpc>
              <a:buNone/>
            </a:pPr>
            <a:r>
              <a: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18443160" cy="192088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>
            <a:lvl1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Zweite Ebene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Dritte Ebene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Vierte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Fünfte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5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22" name="PlaceHolder 5"/>
          <p:cNvSpPr>
            <a:spLocks noGrp="1"/>
          </p:cNvSpPr>
          <p:nvPr>
            <p:ph type="sldNum" idx="6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8D46466C-D14A-436F-82CC-548FF529E7E7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302520" y="1611720"/>
            <a:ext cx="4610520" cy="25656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>
            <a:lvl1pPr indent="0" defTabSz="2138400">
              <a:lnSpc>
                <a:spcPct val="90000"/>
              </a:lnSpc>
              <a:buNone/>
              <a:def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defTabSz="2138400">
              <a:lnSpc>
                <a:spcPct val="90000"/>
              </a:lnSpc>
              <a:buNone/>
            </a:pPr>
            <a:r>
              <a: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470240" y="1611720"/>
            <a:ext cx="13564800" cy="25656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>
            <a:lvl1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Zweite Ebene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Dritte Ebene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Vierte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Fünfte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dt" idx="7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&lt;Datum/Uhrzeit&gt;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ftr" idx="8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33" name="PlaceHolder 5"/>
          <p:cNvSpPr>
            <a:spLocks noGrp="1"/>
          </p:cNvSpPr>
          <p:nvPr>
            <p:ph type="sldNum" idx="9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59F6AC8F-5298-4E16-870C-123C84BF31A3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2138400">
              <a:lnSpc>
                <a:spcPct val="90000"/>
              </a:lnSpc>
              <a:buNone/>
              <a:def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defTabSz="2138400">
              <a:lnSpc>
                <a:spcPct val="90000"/>
              </a:lnSpc>
              <a:buNone/>
            </a:pPr>
            <a:r>
              <a: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18443160" cy="1920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Zweite Ebene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Dritte Ebene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Vierte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Fünfte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10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&lt;Datum/Uhrzeit&gt;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ftr" idx="11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44" name="PlaceHolder 5"/>
          <p:cNvSpPr>
            <a:spLocks noGrp="1"/>
          </p:cNvSpPr>
          <p:nvPr>
            <p:ph type="sldNum" idx="12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2F87AF05-A2A9-40CF-B0BF-59ACE515C2B4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59080" y="7547760"/>
            <a:ext cx="18443160" cy="12593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defTabSz="2138400">
              <a:lnSpc>
                <a:spcPct val="90000"/>
              </a:lnSpc>
              <a:buNone/>
              <a:defRPr lang="de-DE" sz="1403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defTabSz="2138400">
              <a:lnSpc>
                <a:spcPct val="90000"/>
              </a:lnSpc>
              <a:buNone/>
            </a:pPr>
            <a:r>
              <a:rPr lang="de-DE" sz="1403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1403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459080" y="20260440"/>
            <a:ext cx="18443160" cy="6622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de-DE" sz="561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de-DE" sz="561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Mastertextformat bearbeiten</a:t>
            </a:r>
            <a:endParaRPr lang="en-US" sz="5610" b="0" u="none" strike="noStrike">
              <a:solidFill>
                <a:schemeClr val="dk1">
                  <a:tint val="82000"/>
                </a:schemeClr>
              </a:solidFill>
              <a:effectLst/>
              <a:uFillTx/>
              <a:latin typeface="Apto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13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&lt;Datum/Uhrzeit&gt;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ftr" idx="14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55" name="PlaceHolder 5"/>
          <p:cNvSpPr>
            <a:spLocks noGrp="1"/>
          </p:cNvSpPr>
          <p:nvPr>
            <p:ph type="sldNum" idx="15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7791E219-17D3-4C91-A420-EF1D5905D4FB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2138400">
              <a:lnSpc>
                <a:spcPct val="90000"/>
              </a:lnSpc>
              <a:buNone/>
              <a:def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defTabSz="2138400">
              <a:lnSpc>
                <a:spcPct val="90000"/>
              </a:lnSpc>
              <a:buNone/>
            </a:pPr>
            <a:r>
              <a: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1470240" y="8059320"/>
            <a:ext cx="9087840" cy="1920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Zweite Ebene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Dritte Ebene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Vierte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Fünfte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10825560" y="8059320"/>
            <a:ext cx="9087840" cy="19208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def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</a:pPr>
            <a:r>
              <a: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Zweite Ebene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Dritte Ebene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Vierte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Fünfte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dt" idx="16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&lt;Datum/Uhrzeit&gt;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ftr" idx="17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67" name="PlaceHolder 6"/>
          <p:cNvSpPr>
            <a:spLocks noGrp="1"/>
          </p:cNvSpPr>
          <p:nvPr>
            <p:ph type="sldNum" idx="18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C86FB581-ABA7-4146-B9BD-EB3FBB90AA8A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47276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2138400">
              <a:lnSpc>
                <a:spcPct val="90000"/>
              </a:lnSpc>
              <a:buNone/>
              <a:def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defTabSz="2138400">
              <a:lnSpc>
                <a:spcPct val="90000"/>
              </a:lnSpc>
              <a:buNone/>
            </a:pPr>
            <a:r>
              <a: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1472760" y="7421760"/>
            <a:ext cx="9046080" cy="36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de-DE" sz="5610" b="1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de-DE" sz="5610" b="1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1472760" y="11058840"/>
            <a:ext cx="9046080" cy="16265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Zweite Ebene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Dritte Ebene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Vierte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Fünfte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10825560" y="7421760"/>
            <a:ext cx="9090360" cy="3636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  <a:defRPr lang="de-DE" sz="5610" b="1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2138400">
              <a:lnSpc>
                <a:spcPct val="90000"/>
              </a:lnSpc>
              <a:spcBef>
                <a:spcPts val="2339"/>
              </a:spcBef>
              <a:buNone/>
              <a:tabLst>
                <a:tab pos="0" algn="l"/>
              </a:tabLst>
            </a:pPr>
            <a:r>
              <a:rPr lang="de-DE" sz="5610" b="1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10825560" y="11058840"/>
            <a:ext cx="9090360" cy="16265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534600" indent="-534600" defTabSz="2138400">
              <a:lnSpc>
                <a:spcPct val="90000"/>
              </a:lnSpc>
              <a:spcBef>
                <a:spcPts val="2339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Mastertextformat bearbeiten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603800" lvl="1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Zweite Ebene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673000" lvl="2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Dritte Ebene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42200" lvl="3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Vierte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4811400" lvl="4" indent="-534600" defTabSz="2138400">
              <a:lnSpc>
                <a:spcPct val="90000"/>
              </a:lnSpc>
              <a:spcBef>
                <a:spcPts val="116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Fünfte Ebene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 type="dt" idx="19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&lt;Datum/Uhrzeit&gt;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 type="ftr" idx="20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81" name="PlaceHolder 8"/>
          <p:cNvSpPr>
            <a:spLocks noGrp="1"/>
          </p:cNvSpPr>
          <p:nvPr>
            <p:ph type="sldNum" idx="21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4772E528-B1F6-472E-A4AF-9B4C50B92218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3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470240" y="1611720"/>
            <a:ext cx="18443160" cy="5851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2138400">
              <a:lnSpc>
                <a:spcPct val="90000"/>
              </a:lnSpc>
              <a:buNone/>
              <a:def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defTabSz="2138400">
              <a:lnSpc>
                <a:spcPct val="90000"/>
              </a:lnSpc>
              <a:buNone/>
            </a:pPr>
            <a:r>
              <a:rPr lang="de-DE" sz="1029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Mastertitelformat bearbeiten</a:t>
            </a:r>
            <a:endParaRPr lang="en-US" sz="1029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dt" idx="22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&lt;Datum/Uhrzeit&gt;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ftr" idx="23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91" name="PlaceHolder 4"/>
          <p:cNvSpPr>
            <a:spLocks noGrp="1"/>
          </p:cNvSpPr>
          <p:nvPr>
            <p:ph type="sldNum" idx="24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DC65E909-91A8-48BD-B843-70F946F4EA97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rafik 6"/>
          <p:cNvPicPr/>
          <p:nvPr/>
        </p:nvPicPr>
        <p:blipFill>
          <a:blip r:embed="rId2"/>
          <a:stretch/>
        </p:blipFill>
        <p:spPr>
          <a:xfrm>
            <a:off x="-360" y="0"/>
            <a:ext cx="21383640" cy="204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3" name="Grafik 7"/>
          <p:cNvPicPr/>
          <p:nvPr/>
        </p:nvPicPr>
        <p:blipFill>
          <a:blip r:embed="rId3"/>
          <a:stretch/>
        </p:blipFill>
        <p:spPr>
          <a:xfrm>
            <a:off x="5392800" y="28292400"/>
            <a:ext cx="4619520" cy="146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Grafik 8"/>
          <p:cNvPicPr/>
          <p:nvPr/>
        </p:nvPicPr>
        <p:blipFill>
          <a:blip r:embed="rId4"/>
          <a:srcRect l="2070" r="2923"/>
          <a:stretch/>
        </p:blipFill>
        <p:spPr>
          <a:xfrm>
            <a:off x="15206400" y="28638720"/>
            <a:ext cx="4706640" cy="77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" name="Grafik 9"/>
          <p:cNvPicPr/>
          <p:nvPr/>
        </p:nvPicPr>
        <p:blipFill>
          <a:blip r:embed="rId5"/>
          <a:stretch/>
        </p:blipFill>
        <p:spPr>
          <a:xfrm>
            <a:off x="10368000" y="28333800"/>
            <a:ext cx="4482720" cy="1735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Grafik 10"/>
          <p:cNvPicPr/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182960" y="28158480"/>
            <a:ext cx="1735560" cy="1735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Textfeld 12"/>
          <p:cNvSpPr/>
          <p:nvPr/>
        </p:nvSpPr>
        <p:spPr>
          <a:xfrm>
            <a:off x="3150000" y="28431000"/>
            <a:ext cx="332460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Zertifikat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Digital </a:t>
            </a:r>
            <a:br>
              <a:rPr sz="2400"/>
            </a:br>
            <a:r>
              <a:rPr lang="de-DE" sz="2400" b="0" u="none" strike="noStrike">
                <a:solidFill>
                  <a:schemeClr val="dk1"/>
                </a:solidFill>
                <a:effectLst/>
                <a:uFillTx/>
                <a:latin typeface="CA YoshiroTRIAL"/>
              </a:rPr>
              <a:t>Humanities</a:t>
            </a:r>
            <a:endParaRPr lang="de-DE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8" name="PlaceHolder 1"/>
          <p:cNvSpPr>
            <a:spLocks noGrp="1"/>
          </p:cNvSpPr>
          <p:nvPr>
            <p:ph type="dt" idx="25"/>
          </p:nvPr>
        </p:nvSpPr>
        <p:spPr>
          <a:xfrm>
            <a:off x="147024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&lt;Datum/Uhrzeit&gt;</a:t>
            </a: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ftr" idx="26"/>
          </p:nvPr>
        </p:nvSpPr>
        <p:spPr>
          <a:xfrm>
            <a:off x="7083360" y="28060560"/>
            <a:ext cx="721656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00" name="PlaceHolder 3"/>
          <p:cNvSpPr>
            <a:spLocks noGrp="1"/>
          </p:cNvSpPr>
          <p:nvPr>
            <p:ph type="sldNum" idx="27"/>
          </p:nvPr>
        </p:nvSpPr>
        <p:spPr>
          <a:xfrm>
            <a:off x="15102360" y="28060560"/>
            <a:ext cx="4811040" cy="16113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fld id="{20609EB2-1CE0-4DAB-BF7A-62FBA09646A4}" type="slidenum">
              <a:rPr lang="de-DE" sz="18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‹Nr.›</a:t>
            </a:fld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feld 11"/>
          <p:cNvSpPr/>
          <p:nvPr/>
        </p:nvSpPr>
        <p:spPr>
          <a:xfrm>
            <a:off x="1828800" y="1876991"/>
            <a:ext cx="11048760" cy="1199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72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Titel &amp; Autor*in</a:t>
            </a:r>
            <a:endParaRPr lang="de-DE" sz="72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6" name="Textfeld 4"/>
          <p:cNvSpPr/>
          <p:nvPr/>
        </p:nvSpPr>
        <p:spPr>
          <a:xfrm>
            <a:off x="1828800" y="3546131"/>
            <a:ext cx="17571960" cy="4339440"/>
          </a:xfrm>
          <a:prstGeom prst="rect">
            <a:avLst/>
          </a:prstGeom>
          <a:noFill/>
          <a:ln w="12700">
            <a:solidFill>
              <a:srgbClr val="17365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5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Einleitung &amp; Forschungsfrage</a:t>
            </a:r>
            <a:endParaRPr lang="de-DE" sz="5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5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7" name="Textfeld 9"/>
          <p:cNvSpPr/>
          <p:nvPr/>
        </p:nvSpPr>
        <p:spPr>
          <a:xfrm>
            <a:off x="1828800" y="19355040"/>
            <a:ext cx="17571960" cy="4770000"/>
          </a:xfrm>
          <a:prstGeom prst="rect">
            <a:avLst/>
          </a:prstGeom>
          <a:noFill/>
          <a:ln w="12700">
            <a:solidFill>
              <a:srgbClr val="17365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5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Diskussion</a:t>
            </a:r>
            <a:endParaRPr lang="de-DE" sz="5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5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8" name="Textfeld 10"/>
          <p:cNvSpPr/>
          <p:nvPr/>
        </p:nvSpPr>
        <p:spPr>
          <a:xfrm>
            <a:off x="1828800" y="24704575"/>
            <a:ext cx="17571960" cy="2584800"/>
          </a:xfrm>
          <a:prstGeom prst="rect">
            <a:avLst/>
          </a:prstGeom>
          <a:noFill/>
          <a:ln w="12700">
            <a:solidFill>
              <a:srgbClr val="17365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5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Literaturverzeichnis</a:t>
            </a:r>
            <a:endParaRPr lang="de-DE" sz="5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9" name="Textfeld 16"/>
          <p:cNvSpPr/>
          <p:nvPr/>
        </p:nvSpPr>
        <p:spPr>
          <a:xfrm>
            <a:off x="1828800" y="8434505"/>
            <a:ext cx="8272080" cy="10341000"/>
          </a:xfrm>
          <a:prstGeom prst="rect">
            <a:avLst/>
          </a:prstGeom>
          <a:noFill/>
          <a:ln w="12700">
            <a:solidFill>
              <a:srgbClr val="17365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5400" b="0" u="none" strike="noStrike" dirty="0">
                <a:solidFill>
                  <a:schemeClr val="dk1"/>
                </a:solidFill>
                <a:effectLst/>
                <a:uFillTx/>
                <a:latin typeface="Arial"/>
              </a:rPr>
              <a:t>Daten/ Material &amp; Methoden</a:t>
            </a:r>
            <a:endParaRPr lang="de-DE" sz="54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54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0" name="Textfeld 17"/>
          <p:cNvSpPr/>
          <p:nvPr/>
        </p:nvSpPr>
        <p:spPr>
          <a:xfrm>
            <a:off x="11129040" y="8434505"/>
            <a:ext cx="8272080" cy="10371600"/>
          </a:xfrm>
          <a:prstGeom prst="rect">
            <a:avLst/>
          </a:prstGeom>
          <a:noFill/>
          <a:ln w="12700">
            <a:solidFill>
              <a:srgbClr val="17365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54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(vorläufige) Ergebnisse</a:t>
            </a:r>
            <a:endParaRPr lang="de-DE" sz="5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endParaRPr lang="de-DE" sz="5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</a:majorFont>
      <a:minorFont>
        <a:latin typeface="Aptos" panose="0211000402020202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</Words>
  <Application>Microsoft Macintosh PowerPoint</Application>
  <PresentationFormat>Benutzerdefiniert</PresentationFormat>
  <Paragraphs>57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 YoshiroTRIAL</vt:lpstr>
      <vt:lpstr>Calibri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Heilig, Anne</dc:creator>
  <dc:description/>
  <cp:lastModifiedBy>Kim Neumann</cp:lastModifiedBy>
  <cp:revision>15</cp:revision>
  <dcterms:created xsi:type="dcterms:W3CDTF">2025-07-29T08:59:21Z</dcterms:created>
  <dcterms:modified xsi:type="dcterms:W3CDTF">2026-03-26T11:10:14Z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Benutzerdefiniert</vt:lpwstr>
  </property>
  <property fmtid="{D5CDD505-2E9C-101B-9397-08002B2CF9AE}" pid="3" name="Slides">
    <vt:r8>1</vt:r8>
  </property>
</Properties>
</file>