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53" r:id="rId3"/>
    <p:sldMasterId id="2147483909" r:id="rId4"/>
    <p:sldMasterId id="2147483942" r:id="rId5"/>
    <p:sldMasterId id="2147483976" r:id="rId6"/>
  </p:sldMasterIdLst>
  <p:notesMasterIdLst>
    <p:notesMasterId r:id="rId16"/>
  </p:notesMasterIdLst>
  <p:sldIdLst>
    <p:sldId id="359" r:id="rId7"/>
    <p:sldId id="290" r:id="rId8"/>
    <p:sldId id="291" r:id="rId9"/>
    <p:sldId id="292" r:id="rId10"/>
    <p:sldId id="293" r:id="rId11"/>
    <p:sldId id="362" r:id="rId12"/>
    <p:sldId id="294" r:id="rId13"/>
    <p:sldId id="363" r:id="rId14"/>
    <p:sldId id="361" r:id="rId15"/>
  </p:sldIdLst>
  <p:sldSz cx="9144000" cy="6858000" type="screen4x3"/>
  <p:notesSz cx="6858000" cy="9144000"/>
  <p:defaultTextStyle>
    <a:defPPr>
      <a:defRPr lang="de-DE"/>
    </a:defPPr>
    <a:lvl1pPr marL="0" algn="l" defTabSz="9138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29" algn="l" defTabSz="9138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61" algn="l" defTabSz="9138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93" algn="l" defTabSz="9138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22" algn="l" defTabSz="9138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53" algn="l" defTabSz="9138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84" algn="l" defTabSz="9138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15" algn="l" defTabSz="9138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444" algn="l" defTabSz="9138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53" d="100"/>
          <a:sy n="53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D8A73-02A0-43BC-A740-F5AEF6152856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09A60-8EFB-49A8-B3FB-56A3F75FA8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76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9" algn="l" defTabSz="9138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61" algn="l" defTabSz="9138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93" algn="l" defTabSz="9138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722" algn="l" defTabSz="9138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53" algn="l" defTabSz="9138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84" algn="l" defTabSz="9138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15" algn="l" defTabSz="9138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44" algn="l" defTabSz="9138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7019932" y="6500813"/>
            <a:ext cx="2124075" cy="37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3" rIns="91385" bIns="456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b="1" smtClean="0">
                <a:solidFill>
                  <a:srgbClr val="868686"/>
                </a:solidFill>
              </a:rPr>
              <a:t>www.boeckler.de</a:t>
            </a: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7019932" y="7"/>
            <a:ext cx="2124075" cy="619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33" tIns="44423" rIns="90433" bIns="4442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7019925" y="7"/>
            <a:ext cx="0" cy="16287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85" tIns="45693" rIns="91385" bIns="4569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 rot="16200000">
            <a:off x="7935919" y="-587374"/>
            <a:ext cx="4763" cy="24114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85" tIns="45693" rIns="91385" bIns="4569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7019925" y="6548438"/>
            <a:ext cx="0" cy="3095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85" tIns="45693" rIns="91385" bIns="4569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pic>
        <p:nvPicPr>
          <p:cNvPr id="9" name="Picture 9" descr="HBS-Logo-farbig-mitCla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39778"/>
            <a:ext cx="187166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6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20" y="1268420"/>
            <a:ext cx="8207375" cy="2332037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20" y="3789365"/>
            <a:ext cx="8207375" cy="184943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3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6755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5966-023A-4222-8644-A20F8021E294}" type="datetime1">
              <a:rPr lang="de-DE" smtClean="0">
                <a:solidFill>
                  <a:srgbClr val="868686"/>
                </a:solidFill>
              </a:rPr>
              <a:t>01.12.2016</a:t>
            </a:fld>
            <a:endParaRPr lang="de-DE">
              <a:solidFill>
                <a:srgbClr val="86868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www.uni-due.de/abz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95E2F-F511-4090-AC8A-864041D9E96E}" type="slidenum">
              <a:rPr lang="de-DE">
                <a:solidFill>
                  <a:srgbClr val="86868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5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8150" y="5"/>
            <a:ext cx="2105025" cy="6380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20" y="5"/>
            <a:ext cx="6167437" cy="63801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8849-EB6A-4EB6-8372-A5D06B5C5D43}" type="datetime1">
              <a:rPr lang="de-DE" smtClean="0">
                <a:solidFill>
                  <a:srgbClr val="868686"/>
                </a:solidFill>
              </a:rPr>
              <a:t>01.12.2016</a:t>
            </a:fld>
            <a:endParaRPr lang="de-DE">
              <a:solidFill>
                <a:srgbClr val="86868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www.uni-due.de/abz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0948F-EF17-4028-81EE-1F605A7071BD}" type="slidenum">
              <a:rPr lang="de-DE">
                <a:solidFill>
                  <a:srgbClr val="86868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4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 noChangeAspect="1"/>
          </p:cNvSpPr>
          <p:nvPr>
            <p:ph idx="1"/>
          </p:nvPr>
        </p:nvSpPr>
        <p:spPr>
          <a:xfrm>
            <a:off x="381603" y="2160000"/>
            <a:ext cx="7358400" cy="4237200"/>
          </a:xfrm>
          <a:prstGeom prst="rect">
            <a:avLst/>
          </a:prstGeom>
        </p:spPr>
        <p:txBody>
          <a:bodyPr/>
          <a:lstStyle>
            <a:lvl1pPr marL="539430" indent="-179894">
              <a:spcBef>
                <a:spcPts val="1000"/>
              </a:spcBef>
              <a:defRPr/>
            </a:lvl1pPr>
            <a:lvl2pPr marL="902756" indent="-188801">
              <a:buFont typeface="Symbol" pitchFamily="18" charset="2"/>
              <a:buChar char="-"/>
              <a:defRPr/>
            </a:lvl2pPr>
            <a:lvl3pPr marL="1253387" indent="-176108">
              <a:tabLst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Titel 6"/>
          <p:cNvSpPr>
            <a:spLocks noGrp="1" noChangeAspect="1"/>
          </p:cNvSpPr>
          <p:nvPr>
            <p:ph type="title"/>
          </p:nvPr>
        </p:nvSpPr>
        <p:spPr>
          <a:xfrm>
            <a:off x="381004" y="668345"/>
            <a:ext cx="7358400" cy="74453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0C17-87B3-4F9E-AFAE-474038B9EB77}" type="datetime1">
              <a:rPr lang="de-DE" smtClean="0"/>
              <a:t>01.12.2016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www.uni-due.de/abz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F2EC-0BB8-4CA4-97F6-BEAF2C8F96D4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50722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 und Inhal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 noChangeAspect="1"/>
          </p:cNvSpPr>
          <p:nvPr>
            <p:ph idx="1"/>
          </p:nvPr>
        </p:nvSpPr>
        <p:spPr>
          <a:xfrm>
            <a:off x="381603" y="2160000"/>
            <a:ext cx="7358400" cy="4237200"/>
          </a:xfrm>
          <a:prstGeom prst="rect">
            <a:avLst/>
          </a:prstGeom>
        </p:spPr>
        <p:txBody>
          <a:bodyPr>
            <a:noAutofit/>
          </a:bodyPr>
          <a:lstStyle>
            <a:lvl1pPr marL="539430" indent="-179894">
              <a:spcBef>
                <a:spcPts val="1000"/>
              </a:spcBef>
              <a:defRPr/>
            </a:lvl1pPr>
            <a:lvl2pPr marL="902756" indent="-188801">
              <a:defRPr/>
            </a:lvl2pPr>
            <a:lvl3pPr marL="1253387" indent="-176108">
              <a:tabLst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Titel 6"/>
          <p:cNvSpPr>
            <a:spLocks noGrp="1" noChangeAspect="1"/>
          </p:cNvSpPr>
          <p:nvPr>
            <p:ph type="title"/>
          </p:nvPr>
        </p:nvSpPr>
        <p:spPr>
          <a:xfrm>
            <a:off x="381004" y="668345"/>
            <a:ext cx="7358400" cy="744537"/>
          </a:xfrm>
        </p:spPr>
        <p:txBody>
          <a:bodyPr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381603" y="1412777"/>
            <a:ext cx="7358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FFCC00"/>
              </a:buClr>
              <a:buFontTx/>
              <a:buNone/>
              <a:defRPr sz="1800" b="1">
                <a:latin typeface="Arial Narrow" pitchFamily="34" charset="0"/>
              </a:defRPr>
            </a:lvl1pPr>
            <a:lvl2pPr marL="456929" indent="0">
              <a:buNone/>
              <a:defRPr sz="1200"/>
            </a:lvl2pPr>
            <a:lvl3pPr marL="913861" indent="0">
              <a:buNone/>
              <a:defRPr sz="1000"/>
            </a:lvl3pPr>
            <a:lvl4pPr marL="1370793" indent="0">
              <a:buNone/>
              <a:defRPr sz="900"/>
            </a:lvl4pPr>
            <a:lvl5pPr marL="1827722" indent="0">
              <a:buNone/>
              <a:defRPr sz="900"/>
            </a:lvl5pPr>
            <a:lvl6pPr marL="2284653" indent="0">
              <a:buNone/>
              <a:defRPr sz="900"/>
            </a:lvl6pPr>
            <a:lvl7pPr marL="2741584" indent="0">
              <a:buNone/>
              <a:defRPr sz="900"/>
            </a:lvl7pPr>
            <a:lvl8pPr marL="3198515" indent="0">
              <a:buNone/>
              <a:defRPr sz="900"/>
            </a:lvl8pPr>
            <a:lvl9pPr marL="3655444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1A2A-9983-4562-8438-C9592BD17189}" type="datetime1">
              <a:rPr lang="de-DE" smtClean="0"/>
              <a:t>01.12.2016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www.uni-due.de/abz</a:t>
            </a: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3042-89CF-4D9E-A03A-295F6488490B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09465268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blat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spect="1"/>
          </p:cNvSpPr>
          <p:nvPr userDrawn="1"/>
        </p:nvSpPr>
        <p:spPr>
          <a:xfrm>
            <a:off x="395290" y="6595085"/>
            <a:ext cx="2755900" cy="259740"/>
          </a:xfrm>
          <a:prstGeom prst="rect">
            <a:avLst/>
          </a:prstGeom>
          <a:noFill/>
        </p:spPr>
        <p:txBody>
          <a:bodyPr lIns="91385" tIns="45693" rIns="91385" bIns="45693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  <a:latin typeface="Arial Narrow" pitchFamily="34" charset="0"/>
              </a:rPr>
              <a:t>Stiftung der Deutschen Wirtschaft | www.sdw.org</a:t>
            </a:r>
          </a:p>
        </p:txBody>
      </p:sp>
      <p:grpSp>
        <p:nvGrpSpPr>
          <p:cNvPr id="4" name="Gruppieren 5"/>
          <p:cNvGrpSpPr>
            <a:grpSpLocks/>
          </p:cNvGrpSpPr>
          <p:nvPr userDrawn="1"/>
        </p:nvGrpSpPr>
        <p:grpSpPr bwMode="auto">
          <a:xfrm>
            <a:off x="0" y="3652840"/>
            <a:ext cx="9144000" cy="3205162"/>
            <a:chOff x="0" y="3652281"/>
            <a:chExt cx="9144000" cy="3205719"/>
          </a:xfrm>
          <a:solidFill>
            <a:srgbClr val="C00010"/>
          </a:solidFill>
        </p:grpSpPr>
        <p:sp>
          <p:nvSpPr>
            <p:cNvPr id="5" name="Freihandform 4"/>
            <p:cNvSpPr/>
            <p:nvPr/>
          </p:nvSpPr>
          <p:spPr>
            <a:xfrm>
              <a:off x="0" y="3652281"/>
              <a:ext cx="9144000" cy="1249579"/>
            </a:xfrm>
            <a:custGeom>
              <a:avLst/>
              <a:gdLst>
                <a:gd name="connsiteX0" fmla="*/ 0 w 9144000"/>
                <a:gd name="connsiteY0" fmla="*/ 0 h 404664"/>
                <a:gd name="connsiteX1" fmla="*/ 9144000 w 9144000"/>
                <a:gd name="connsiteY1" fmla="*/ 0 h 404664"/>
                <a:gd name="connsiteX2" fmla="*/ 9144000 w 9144000"/>
                <a:gd name="connsiteY2" fmla="*/ 404664 h 404664"/>
                <a:gd name="connsiteX3" fmla="*/ 0 w 9144000"/>
                <a:gd name="connsiteY3" fmla="*/ 404664 h 404664"/>
                <a:gd name="connsiteX4" fmla="*/ 0 w 9144000"/>
                <a:gd name="connsiteY4" fmla="*/ 0 h 404664"/>
                <a:gd name="connsiteX0" fmla="*/ 0 w 9144000"/>
                <a:gd name="connsiteY0" fmla="*/ 785961 h 1190625"/>
                <a:gd name="connsiteX1" fmla="*/ 9141619 w 9144000"/>
                <a:gd name="connsiteY1" fmla="*/ 0 h 1190625"/>
                <a:gd name="connsiteX2" fmla="*/ 9144000 w 9144000"/>
                <a:gd name="connsiteY2" fmla="*/ 1190625 h 1190625"/>
                <a:gd name="connsiteX3" fmla="*/ 0 w 9144000"/>
                <a:gd name="connsiteY3" fmla="*/ 1190625 h 1190625"/>
                <a:gd name="connsiteX4" fmla="*/ 0 w 9144000"/>
                <a:gd name="connsiteY4" fmla="*/ 785961 h 1190625"/>
                <a:gd name="connsiteX0" fmla="*/ 0 w 9144000"/>
                <a:gd name="connsiteY0" fmla="*/ 785961 h 1190625"/>
                <a:gd name="connsiteX1" fmla="*/ 9130060 w 9144000"/>
                <a:gd name="connsiteY1" fmla="*/ 46610 h 1190625"/>
                <a:gd name="connsiteX2" fmla="*/ 9141619 w 9144000"/>
                <a:gd name="connsiteY2" fmla="*/ 0 h 1190625"/>
                <a:gd name="connsiteX3" fmla="*/ 9144000 w 9144000"/>
                <a:gd name="connsiteY3" fmla="*/ 1190625 h 1190625"/>
                <a:gd name="connsiteX4" fmla="*/ 0 w 9144000"/>
                <a:gd name="connsiteY4" fmla="*/ 1190625 h 1190625"/>
                <a:gd name="connsiteX5" fmla="*/ 0 w 9144000"/>
                <a:gd name="connsiteY5" fmla="*/ 785961 h 1190625"/>
                <a:gd name="connsiteX0" fmla="*/ 0 w 9144000"/>
                <a:gd name="connsiteY0" fmla="*/ 785961 h 1190625"/>
                <a:gd name="connsiteX1" fmla="*/ 9122916 w 9144000"/>
                <a:gd name="connsiteY1" fmla="*/ 84139 h 1190625"/>
                <a:gd name="connsiteX2" fmla="*/ 9130060 w 9144000"/>
                <a:gd name="connsiteY2" fmla="*/ 46610 h 1190625"/>
                <a:gd name="connsiteX3" fmla="*/ 9141619 w 9144000"/>
                <a:gd name="connsiteY3" fmla="*/ 0 h 1190625"/>
                <a:gd name="connsiteX4" fmla="*/ 9144000 w 9144000"/>
                <a:gd name="connsiteY4" fmla="*/ 1190625 h 1190625"/>
                <a:gd name="connsiteX5" fmla="*/ 0 w 9144000"/>
                <a:gd name="connsiteY5" fmla="*/ 1190625 h 1190625"/>
                <a:gd name="connsiteX6" fmla="*/ 0 w 9144000"/>
                <a:gd name="connsiteY6" fmla="*/ 785961 h 1190625"/>
                <a:gd name="connsiteX0" fmla="*/ 0 w 9144000"/>
                <a:gd name="connsiteY0" fmla="*/ 785961 h 1190625"/>
                <a:gd name="connsiteX1" fmla="*/ 9103867 w 9144000"/>
                <a:gd name="connsiteY1" fmla="*/ 148433 h 1190625"/>
                <a:gd name="connsiteX2" fmla="*/ 9122916 w 9144000"/>
                <a:gd name="connsiteY2" fmla="*/ 84139 h 1190625"/>
                <a:gd name="connsiteX3" fmla="*/ 9130060 w 9144000"/>
                <a:gd name="connsiteY3" fmla="*/ 46610 h 1190625"/>
                <a:gd name="connsiteX4" fmla="*/ 9141619 w 9144000"/>
                <a:gd name="connsiteY4" fmla="*/ 0 h 1190625"/>
                <a:gd name="connsiteX5" fmla="*/ 9144000 w 9144000"/>
                <a:gd name="connsiteY5" fmla="*/ 1190625 h 1190625"/>
                <a:gd name="connsiteX6" fmla="*/ 0 w 9144000"/>
                <a:gd name="connsiteY6" fmla="*/ 1190625 h 1190625"/>
                <a:gd name="connsiteX7" fmla="*/ 0 w 9144000"/>
                <a:gd name="connsiteY7" fmla="*/ 785961 h 1190625"/>
                <a:gd name="connsiteX0" fmla="*/ 0 w 9144000"/>
                <a:gd name="connsiteY0" fmla="*/ 785961 h 1190625"/>
                <a:gd name="connsiteX1" fmla="*/ 9084817 w 9144000"/>
                <a:gd name="connsiteY1" fmla="*/ 202631 h 1190625"/>
                <a:gd name="connsiteX2" fmla="*/ 9103867 w 9144000"/>
                <a:gd name="connsiteY2" fmla="*/ 148433 h 1190625"/>
                <a:gd name="connsiteX3" fmla="*/ 9122916 w 9144000"/>
                <a:gd name="connsiteY3" fmla="*/ 84139 h 1190625"/>
                <a:gd name="connsiteX4" fmla="*/ 9130060 w 9144000"/>
                <a:gd name="connsiteY4" fmla="*/ 46610 h 1190625"/>
                <a:gd name="connsiteX5" fmla="*/ 9141619 w 9144000"/>
                <a:gd name="connsiteY5" fmla="*/ 0 h 1190625"/>
                <a:gd name="connsiteX6" fmla="*/ 9144000 w 9144000"/>
                <a:gd name="connsiteY6" fmla="*/ 1190625 h 1190625"/>
                <a:gd name="connsiteX7" fmla="*/ 0 w 9144000"/>
                <a:gd name="connsiteY7" fmla="*/ 1190625 h 1190625"/>
                <a:gd name="connsiteX8" fmla="*/ 0 w 9144000"/>
                <a:gd name="connsiteY8" fmla="*/ 785961 h 1190625"/>
                <a:gd name="connsiteX0" fmla="*/ 0 w 9144000"/>
                <a:gd name="connsiteY0" fmla="*/ 785961 h 1190625"/>
                <a:gd name="connsiteX1" fmla="*/ 9065766 w 9144000"/>
                <a:gd name="connsiteY1" fmla="*/ 249686 h 1190625"/>
                <a:gd name="connsiteX2" fmla="*/ 9084817 w 9144000"/>
                <a:gd name="connsiteY2" fmla="*/ 202631 h 1190625"/>
                <a:gd name="connsiteX3" fmla="*/ 9103867 w 9144000"/>
                <a:gd name="connsiteY3" fmla="*/ 148433 h 1190625"/>
                <a:gd name="connsiteX4" fmla="*/ 9122916 w 9144000"/>
                <a:gd name="connsiteY4" fmla="*/ 84139 h 1190625"/>
                <a:gd name="connsiteX5" fmla="*/ 9130060 w 9144000"/>
                <a:gd name="connsiteY5" fmla="*/ 46610 h 1190625"/>
                <a:gd name="connsiteX6" fmla="*/ 9141619 w 9144000"/>
                <a:gd name="connsiteY6" fmla="*/ 0 h 1190625"/>
                <a:gd name="connsiteX7" fmla="*/ 9144000 w 9144000"/>
                <a:gd name="connsiteY7" fmla="*/ 1190625 h 1190625"/>
                <a:gd name="connsiteX8" fmla="*/ 0 w 9144000"/>
                <a:gd name="connsiteY8" fmla="*/ 1190625 h 1190625"/>
                <a:gd name="connsiteX9" fmla="*/ 0 w 9144000"/>
                <a:gd name="connsiteY9" fmla="*/ 785961 h 1190625"/>
                <a:gd name="connsiteX0" fmla="*/ 0 w 9144000"/>
                <a:gd name="connsiteY0" fmla="*/ 785961 h 1190625"/>
                <a:gd name="connsiteX1" fmla="*/ 9046716 w 9144000"/>
                <a:gd name="connsiteY1" fmla="*/ 291978 h 1190625"/>
                <a:gd name="connsiteX2" fmla="*/ 9065766 w 9144000"/>
                <a:gd name="connsiteY2" fmla="*/ 249686 h 1190625"/>
                <a:gd name="connsiteX3" fmla="*/ 9084817 w 9144000"/>
                <a:gd name="connsiteY3" fmla="*/ 202631 h 1190625"/>
                <a:gd name="connsiteX4" fmla="*/ 9103867 w 9144000"/>
                <a:gd name="connsiteY4" fmla="*/ 148433 h 1190625"/>
                <a:gd name="connsiteX5" fmla="*/ 9122916 w 9144000"/>
                <a:gd name="connsiteY5" fmla="*/ 84139 h 1190625"/>
                <a:gd name="connsiteX6" fmla="*/ 9130060 w 9144000"/>
                <a:gd name="connsiteY6" fmla="*/ 46610 h 1190625"/>
                <a:gd name="connsiteX7" fmla="*/ 9141619 w 9144000"/>
                <a:gd name="connsiteY7" fmla="*/ 0 h 1190625"/>
                <a:gd name="connsiteX8" fmla="*/ 9144000 w 9144000"/>
                <a:gd name="connsiteY8" fmla="*/ 1190625 h 1190625"/>
                <a:gd name="connsiteX9" fmla="*/ 0 w 9144000"/>
                <a:gd name="connsiteY9" fmla="*/ 1190625 h 1190625"/>
                <a:gd name="connsiteX10" fmla="*/ 0 w 9144000"/>
                <a:gd name="connsiteY10" fmla="*/ 785961 h 1190625"/>
                <a:gd name="connsiteX0" fmla="*/ 0 w 9144000"/>
                <a:gd name="connsiteY0" fmla="*/ 785961 h 1190625"/>
                <a:gd name="connsiteX1" fmla="*/ 9016331 w 9144000"/>
                <a:gd name="connsiteY1" fmla="*/ 346746 h 1190625"/>
                <a:gd name="connsiteX2" fmla="*/ 9046716 w 9144000"/>
                <a:gd name="connsiteY2" fmla="*/ 291978 h 1190625"/>
                <a:gd name="connsiteX3" fmla="*/ 9065766 w 9144000"/>
                <a:gd name="connsiteY3" fmla="*/ 249686 h 1190625"/>
                <a:gd name="connsiteX4" fmla="*/ 9084817 w 9144000"/>
                <a:gd name="connsiteY4" fmla="*/ 202631 h 1190625"/>
                <a:gd name="connsiteX5" fmla="*/ 9103867 w 9144000"/>
                <a:gd name="connsiteY5" fmla="*/ 148433 h 1190625"/>
                <a:gd name="connsiteX6" fmla="*/ 9122916 w 9144000"/>
                <a:gd name="connsiteY6" fmla="*/ 84139 h 1190625"/>
                <a:gd name="connsiteX7" fmla="*/ 9130060 w 9144000"/>
                <a:gd name="connsiteY7" fmla="*/ 46610 h 1190625"/>
                <a:gd name="connsiteX8" fmla="*/ 9141619 w 9144000"/>
                <a:gd name="connsiteY8" fmla="*/ 0 h 1190625"/>
                <a:gd name="connsiteX9" fmla="*/ 9144000 w 9144000"/>
                <a:gd name="connsiteY9" fmla="*/ 1190625 h 1190625"/>
                <a:gd name="connsiteX10" fmla="*/ 0 w 9144000"/>
                <a:gd name="connsiteY10" fmla="*/ 1190625 h 1190625"/>
                <a:gd name="connsiteX11" fmla="*/ 0 w 9144000"/>
                <a:gd name="connsiteY11" fmla="*/ 785961 h 1190625"/>
                <a:gd name="connsiteX0" fmla="*/ 0 w 9144000"/>
                <a:gd name="connsiteY0" fmla="*/ 785961 h 1190625"/>
                <a:gd name="connsiteX1" fmla="*/ 8990138 w 9144000"/>
                <a:gd name="connsiteY1" fmla="*/ 381895 h 1190625"/>
                <a:gd name="connsiteX2" fmla="*/ 9016331 w 9144000"/>
                <a:gd name="connsiteY2" fmla="*/ 346746 h 1190625"/>
                <a:gd name="connsiteX3" fmla="*/ 9046716 w 9144000"/>
                <a:gd name="connsiteY3" fmla="*/ 291978 h 1190625"/>
                <a:gd name="connsiteX4" fmla="*/ 9065766 w 9144000"/>
                <a:gd name="connsiteY4" fmla="*/ 249686 h 1190625"/>
                <a:gd name="connsiteX5" fmla="*/ 9084817 w 9144000"/>
                <a:gd name="connsiteY5" fmla="*/ 202631 h 1190625"/>
                <a:gd name="connsiteX6" fmla="*/ 9103867 w 9144000"/>
                <a:gd name="connsiteY6" fmla="*/ 148433 h 1190625"/>
                <a:gd name="connsiteX7" fmla="*/ 9122916 w 9144000"/>
                <a:gd name="connsiteY7" fmla="*/ 84139 h 1190625"/>
                <a:gd name="connsiteX8" fmla="*/ 9130060 w 9144000"/>
                <a:gd name="connsiteY8" fmla="*/ 46610 h 1190625"/>
                <a:gd name="connsiteX9" fmla="*/ 9141619 w 9144000"/>
                <a:gd name="connsiteY9" fmla="*/ 0 h 1190625"/>
                <a:gd name="connsiteX10" fmla="*/ 9144000 w 9144000"/>
                <a:gd name="connsiteY10" fmla="*/ 1190625 h 1190625"/>
                <a:gd name="connsiteX11" fmla="*/ 0 w 9144000"/>
                <a:gd name="connsiteY11" fmla="*/ 1190625 h 1190625"/>
                <a:gd name="connsiteX12" fmla="*/ 0 w 9144000"/>
                <a:gd name="connsiteY12" fmla="*/ 785961 h 1190625"/>
                <a:gd name="connsiteX0" fmla="*/ 0 w 9144000"/>
                <a:gd name="connsiteY0" fmla="*/ 785961 h 1190625"/>
                <a:gd name="connsiteX1" fmla="*/ 8949656 w 9144000"/>
                <a:gd name="connsiteY1" fmla="*/ 441425 h 1190625"/>
                <a:gd name="connsiteX2" fmla="*/ 8990138 w 9144000"/>
                <a:gd name="connsiteY2" fmla="*/ 381895 h 1190625"/>
                <a:gd name="connsiteX3" fmla="*/ 9016331 w 9144000"/>
                <a:gd name="connsiteY3" fmla="*/ 346746 h 1190625"/>
                <a:gd name="connsiteX4" fmla="*/ 9046716 w 9144000"/>
                <a:gd name="connsiteY4" fmla="*/ 291978 h 1190625"/>
                <a:gd name="connsiteX5" fmla="*/ 9065766 w 9144000"/>
                <a:gd name="connsiteY5" fmla="*/ 249686 h 1190625"/>
                <a:gd name="connsiteX6" fmla="*/ 9084817 w 9144000"/>
                <a:gd name="connsiteY6" fmla="*/ 202631 h 1190625"/>
                <a:gd name="connsiteX7" fmla="*/ 9103867 w 9144000"/>
                <a:gd name="connsiteY7" fmla="*/ 148433 h 1190625"/>
                <a:gd name="connsiteX8" fmla="*/ 9122916 w 9144000"/>
                <a:gd name="connsiteY8" fmla="*/ 84139 h 1190625"/>
                <a:gd name="connsiteX9" fmla="*/ 9130060 w 9144000"/>
                <a:gd name="connsiteY9" fmla="*/ 46610 h 1190625"/>
                <a:gd name="connsiteX10" fmla="*/ 9141619 w 9144000"/>
                <a:gd name="connsiteY10" fmla="*/ 0 h 1190625"/>
                <a:gd name="connsiteX11" fmla="*/ 9144000 w 9144000"/>
                <a:gd name="connsiteY11" fmla="*/ 1190625 h 1190625"/>
                <a:gd name="connsiteX12" fmla="*/ 0 w 9144000"/>
                <a:gd name="connsiteY12" fmla="*/ 1190625 h 1190625"/>
                <a:gd name="connsiteX13" fmla="*/ 0 w 9144000"/>
                <a:gd name="connsiteY13" fmla="*/ 785961 h 1190625"/>
                <a:gd name="connsiteX0" fmla="*/ 0 w 9144000"/>
                <a:gd name="connsiteY0" fmla="*/ 785961 h 1190625"/>
                <a:gd name="connsiteX1" fmla="*/ 8895458 w 9144000"/>
                <a:gd name="connsiteY1" fmla="*/ 502767 h 1190625"/>
                <a:gd name="connsiteX2" fmla="*/ 8949656 w 9144000"/>
                <a:gd name="connsiteY2" fmla="*/ 441425 h 1190625"/>
                <a:gd name="connsiteX3" fmla="*/ 8990138 w 9144000"/>
                <a:gd name="connsiteY3" fmla="*/ 381895 h 1190625"/>
                <a:gd name="connsiteX4" fmla="*/ 9016331 w 9144000"/>
                <a:gd name="connsiteY4" fmla="*/ 346746 h 1190625"/>
                <a:gd name="connsiteX5" fmla="*/ 9046716 w 9144000"/>
                <a:gd name="connsiteY5" fmla="*/ 291978 h 1190625"/>
                <a:gd name="connsiteX6" fmla="*/ 9065766 w 9144000"/>
                <a:gd name="connsiteY6" fmla="*/ 249686 h 1190625"/>
                <a:gd name="connsiteX7" fmla="*/ 9084817 w 9144000"/>
                <a:gd name="connsiteY7" fmla="*/ 202631 h 1190625"/>
                <a:gd name="connsiteX8" fmla="*/ 9103867 w 9144000"/>
                <a:gd name="connsiteY8" fmla="*/ 148433 h 1190625"/>
                <a:gd name="connsiteX9" fmla="*/ 9122916 w 9144000"/>
                <a:gd name="connsiteY9" fmla="*/ 84139 h 1190625"/>
                <a:gd name="connsiteX10" fmla="*/ 9130060 w 9144000"/>
                <a:gd name="connsiteY10" fmla="*/ 46610 h 1190625"/>
                <a:gd name="connsiteX11" fmla="*/ 9141619 w 9144000"/>
                <a:gd name="connsiteY11" fmla="*/ 0 h 1190625"/>
                <a:gd name="connsiteX12" fmla="*/ 9144000 w 9144000"/>
                <a:gd name="connsiteY12" fmla="*/ 1190625 h 1190625"/>
                <a:gd name="connsiteX13" fmla="*/ 0 w 9144000"/>
                <a:gd name="connsiteY13" fmla="*/ 1190625 h 1190625"/>
                <a:gd name="connsiteX14" fmla="*/ 0 w 9144000"/>
                <a:gd name="connsiteY14" fmla="*/ 785961 h 1190625"/>
                <a:gd name="connsiteX0" fmla="*/ 0 w 9144000"/>
                <a:gd name="connsiteY0" fmla="*/ 785961 h 1190625"/>
                <a:gd name="connsiteX1" fmla="*/ 8841260 w 9144000"/>
                <a:gd name="connsiteY1" fmla="*/ 559348 h 1190625"/>
                <a:gd name="connsiteX2" fmla="*/ 8895458 w 9144000"/>
                <a:gd name="connsiteY2" fmla="*/ 502767 h 1190625"/>
                <a:gd name="connsiteX3" fmla="*/ 8949656 w 9144000"/>
                <a:gd name="connsiteY3" fmla="*/ 441425 h 1190625"/>
                <a:gd name="connsiteX4" fmla="*/ 8990138 w 9144000"/>
                <a:gd name="connsiteY4" fmla="*/ 381895 h 1190625"/>
                <a:gd name="connsiteX5" fmla="*/ 9016331 w 9144000"/>
                <a:gd name="connsiteY5" fmla="*/ 346746 h 1190625"/>
                <a:gd name="connsiteX6" fmla="*/ 9046716 w 9144000"/>
                <a:gd name="connsiteY6" fmla="*/ 291978 h 1190625"/>
                <a:gd name="connsiteX7" fmla="*/ 9065766 w 9144000"/>
                <a:gd name="connsiteY7" fmla="*/ 249686 h 1190625"/>
                <a:gd name="connsiteX8" fmla="*/ 9084817 w 9144000"/>
                <a:gd name="connsiteY8" fmla="*/ 202631 h 1190625"/>
                <a:gd name="connsiteX9" fmla="*/ 9103867 w 9144000"/>
                <a:gd name="connsiteY9" fmla="*/ 148433 h 1190625"/>
                <a:gd name="connsiteX10" fmla="*/ 9122916 w 9144000"/>
                <a:gd name="connsiteY10" fmla="*/ 84139 h 1190625"/>
                <a:gd name="connsiteX11" fmla="*/ 9130060 w 9144000"/>
                <a:gd name="connsiteY11" fmla="*/ 46610 h 1190625"/>
                <a:gd name="connsiteX12" fmla="*/ 9141619 w 9144000"/>
                <a:gd name="connsiteY12" fmla="*/ 0 h 1190625"/>
                <a:gd name="connsiteX13" fmla="*/ 9144000 w 9144000"/>
                <a:gd name="connsiteY13" fmla="*/ 1190625 h 1190625"/>
                <a:gd name="connsiteX14" fmla="*/ 0 w 9144000"/>
                <a:gd name="connsiteY14" fmla="*/ 1190625 h 1190625"/>
                <a:gd name="connsiteX15" fmla="*/ 0 w 9144000"/>
                <a:gd name="connsiteY15" fmla="*/ 785961 h 1190625"/>
                <a:gd name="connsiteX0" fmla="*/ 0 w 9144000"/>
                <a:gd name="connsiteY0" fmla="*/ 785961 h 1190625"/>
                <a:gd name="connsiteX1" fmla="*/ 8798967 w 9144000"/>
                <a:gd name="connsiteY1" fmla="*/ 592114 h 1190625"/>
                <a:gd name="connsiteX2" fmla="*/ 8841260 w 9144000"/>
                <a:gd name="connsiteY2" fmla="*/ 559348 h 1190625"/>
                <a:gd name="connsiteX3" fmla="*/ 8895458 w 9144000"/>
                <a:gd name="connsiteY3" fmla="*/ 502767 h 1190625"/>
                <a:gd name="connsiteX4" fmla="*/ 8949656 w 9144000"/>
                <a:gd name="connsiteY4" fmla="*/ 441425 h 1190625"/>
                <a:gd name="connsiteX5" fmla="*/ 8990138 w 9144000"/>
                <a:gd name="connsiteY5" fmla="*/ 381895 h 1190625"/>
                <a:gd name="connsiteX6" fmla="*/ 9016331 w 9144000"/>
                <a:gd name="connsiteY6" fmla="*/ 346746 h 1190625"/>
                <a:gd name="connsiteX7" fmla="*/ 9046716 w 9144000"/>
                <a:gd name="connsiteY7" fmla="*/ 291978 h 1190625"/>
                <a:gd name="connsiteX8" fmla="*/ 9065766 w 9144000"/>
                <a:gd name="connsiteY8" fmla="*/ 249686 h 1190625"/>
                <a:gd name="connsiteX9" fmla="*/ 9084817 w 9144000"/>
                <a:gd name="connsiteY9" fmla="*/ 202631 h 1190625"/>
                <a:gd name="connsiteX10" fmla="*/ 9103867 w 9144000"/>
                <a:gd name="connsiteY10" fmla="*/ 148433 h 1190625"/>
                <a:gd name="connsiteX11" fmla="*/ 9122916 w 9144000"/>
                <a:gd name="connsiteY11" fmla="*/ 84139 h 1190625"/>
                <a:gd name="connsiteX12" fmla="*/ 9130060 w 9144000"/>
                <a:gd name="connsiteY12" fmla="*/ 46610 h 1190625"/>
                <a:gd name="connsiteX13" fmla="*/ 9141619 w 9144000"/>
                <a:gd name="connsiteY13" fmla="*/ 0 h 1190625"/>
                <a:gd name="connsiteX14" fmla="*/ 9144000 w 9144000"/>
                <a:gd name="connsiteY14" fmla="*/ 1190625 h 1190625"/>
                <a:gd name="connsiteX15" fmla="*/ 0 w 9144000"/>
                <a:gd name="connsiteY15" fmla="*/ 1190625 h 1190625"/>
                <a:gd name="connsiteX16" fmla="*/ 0 w 9144000"/>
                <a:gd name="connsiteY16" fmla="*/ 785961 h 1190625"/>
                <a:gd name="connsiteX0" fmla="*/ 0 w 9144000"/>
                <a:gd name="connsiteY0" fmla="*/ 785961 h 1190625"/>
                <a:gd name="connsiteX1" fmla="*/ 8725149 w 9144000"/>
                <a:gd name="connsiteY1" fmla="*/ 646883 h 1190625"/>
                <a:gd name="connsiteX2" fmla="*/ 8798967 w 9144000"/>
                <a:gd name="connsiteY2" fmla="*/ 592114 h 1190625"/>
                <a:gd name="connsiteX3" fmla="*/ 8841260 w 9144000"/>
                <a:gd name="connsiteY3" fmla="*/ 559348 h 1190625"/>
                <a:gd name="connsiteX4" fmla="*/ 8895458 w 9144000"/>
                <a:gd name="connsiteY4" fmla="*/ 502767 h 1190625"/>
                <a:gd name="connsiteX5" fmla="*/ 8949656 w 9144000"/>
                <a:gd name="connsiteY5" fmla="*/ 441425 h 1190625"/>
                <a:gd name="connsiteX6" fmla="*/ 8990138 w 9144000"/>
                <a:gd name="connsiteY6" fmla="*/ 381895 h 1190625"/>
                <a:gd name="connsiteX7" fmla="*/ 9016331 w 9144000"/>
                <a:gd name="connsiteY7" fmla="*/ 346746 h 1190625"/>
                <a:gd name="connsiteX8" fmla="*/ 9046716 w 9144000"/>
                <a:gd name="connsiteY8" fmla="*/ 291978 h 1190625"/>
                <a:gd name="connsiteX9" fmla="*/ 9065766 w 9144000"/>
                <a:gd name="connsiteY9" fmla="*/ 249686 h 1190625"/>
                <a:gd name="connsiteX10" fmla="*/ 9084817 w 9144000"/>
                <a:gd name="connsiteY10" fmla="*/ 202631 h 1190625"/>
                <a:gd name="connsiteX11" fmla="*/ 9103867 w 9144000"/>
                <a:gd name="connsiteY11" fmla="*/ 148433 h 1190625"/>
                <a:gd name="connsiteX12" fmla="*/ 9122916 w 9144000"/>
                <a:gd name="connsiteY12" fmla="*/ 84139 h 1190625"/>
                <a:gd name="connsiteX13" fmla="*/ 9130060 w 9144000"/>
                <a:gd name="connsiteY13" fmla="*/ 46610 h 1190625"/>
                <a:gd name="connsiteX14" fmla="*/ 9141619 w 9144000"/>
                <a:gd name="connsiteY14" fmla="*/ 0 h 1190625"/>
                <a:gd name="connsiteX15" fmla="*/ 9144000 w 9144000"/>
                <a:gd name="connsiteY15" fmla="*/ 1190625 h 1190625"/>
                <a:gd name="connsiteX16" fmla="*/ 0 w 9144000"/>
                <a:gd name="connsiteY16" fmla="*/ 1190625 h 1190625"/>
                <a:gd name="connsiteX17" fmla="*/ 0 w 9144000"/>
                <a:gd name="connsiteY17" fmla="*/ 785961 h 1190625"/>
                <a:gd name="connsiteX0" fmla="*/ 0 w 9144000"/>
                <a:gd name="connsiteY0" fmla="*/ 785961 h 1190625"/>
                <a:gd name="connsiteX1" fmla="*/ 8623325 w 9144000"/>
                <a:gd name="connsiteY1" fmla="*/ 698700 h 1190625"/>
                <a:gd name="connsiteX2" fmla="*/ 8725149 w 9144000"/>
                <a:gd name="connsiteY2" fmla="*/ 646883 h 1190625"/>
                <a:gd name="connsiteX3" fmla="*/ 8798967 w 9144000"/>
                <a:gd name="connsiteY3" fmla="*/ 592114 h 1190625"/>
                <a:gd name="connsiteX4" fmla="*/ 8841260 w 9144000"/>
                <a:gd name="connsiteY4" fmla="*/ 559348 h 1190625"/>
                <a:gd name="connsiteX5" fmla="*/ 8895458 w 9144000"/>
                <a:gd name="connsiteY5" fmla="*/ 502767 h 1190625"/>
                <a:gd name="connsiteX6" fmla="*/ 8949656 w 9144000"/>
                <a:gd name="connsiteY6" fmla="*/ 441425 h 1190625"/>
                <a:gd name="connsiteX7" fmla="*/ 8990138 w 9144000"/>
                <a:gd name="connsiteY7" fmla="*/ 381895 h 1190625"/>
                <a:gd name="connsiteX8" fmla="*/ 9016331 w 9144000"/>
                <a:gd name="connsiteY8" fmla="*/ 346746 h 1190625"/>
                <a:gd name="connsiteX9" fmla="*/ 9046716 w 9144000"/>
                <a:gd name="connsiteY9" fmla="*/ 291978 h 1190625"/>
                <a:gd name="connsiteX10" fmla="*/ 9065766 w 9144000"/>
                <a:gd name="connsiteY10" fmla="*/ 249686 h 1190625"/>
                <a:gd name="connsiteX11" fmla="*/ 9084817 w 9144000"/>
                <a:gd name="connsiteY11" fmla="*/ 202631 h 1190625"/>
                <a:gd name="connsiteX12" fmla="*/ 9103867 w 9144000"/>
                <a:gd name="connsiteY12" fmla="*/ 148433 h 1190625"/>
                <a:gd name="connsiteX13" fmla="*/ 9122916 w 9144000"/>
                <a:gd name="connsiteY13" fmla="*/ 84139 h 1190625"/>
                <a:gd name="connsiteX14" fmla="*/ 9130060 w 9144000"/>
                <a:gd name="connsiteY14" fmla="*/ 46610 h 1190625"/>
                <a:gd name="connsiteX15" fmla="*/ 9141619 w 9144000"/>
                <a:gd name="connsiteY15" fmla="*/ 0 h 1190625"/>
                <a:gd name="connsiteX16" fmla="*/ 9144000 w 9144000"/>
                <a:gd name="connsiteY16" fmla="*/ 1190625 h 1190625"/>
                <a:gd name="connsiteX17" fmla="*/ 0 w 9144000"/>
                <a:gd name="connsiteY17" fmla="*/ 1190625 h 1190625"/>
                <a:gd name="connsiteX18" fmla="*/ 0 w 9144000"/>
                <a:gd name="connsiteY18" fmla="*/ 785961 h 1190625"/>
                <a:gd name="connsiteX0" fmla="*/ 0 w 9144000"/>
                <a:gd name="connsiteY0" fmla="*/ 785961 h 1190625"/>
                <a:gd name="connsiteX1" fmla="*/ 8579222 w 9144000"/>
                <a:gd name="connsiteY1" fmla="*/ 721942 h 1190625"/>
                <a:gd name="connsiteX2" fmla="*/ 8623325 w 9144000"/>
                <a:gd name="connsiteY2" fmla="*/ 698700 h 1190625"/>
                <a:gd name="connsiteX3" fmla="*/ 8725149 w 9144000"/>
                <a:gd name="connsiteY3" fmla="*/ 646883 h 1190625"/>
                <a:gd name="connsiteX4" fmla="*/ 8798967 w 9144000"/>
                <a:gd name="connsiteY4" fmla="*/ 592114 h 1190625"/>
                <a:gd name="connsiteX5" fmla="*/ 8841260 w 9144000"/>
                <a:gd name="connsiteY5" fmla="*/ 559348 h 1190625"/>
                <a:gd name="connsiteX6" fmla="*/ 8895458 w 9144000"/>
                <a:gd name="connsiteY6" fmla="*/ 502767 h 1190625"/>
                <a:gd name="connsiteX7" fmla="*/ 8949656 w 9144000"/>
                <a:gd name="connsiteY7" fmla="*/ 441425 h 1190625"/>
                <a:gd name="connsiteX8" fmla="*/ 8990138 w 9144000"/>
                <a:gd name="connsiteY8" fmla="*/ 381895 h 1190625"/>
                <a:gd name="connsiteX9" fmla="*/ 9016331 w 9144000"/>
                <a:gd name="connsiteY9" fmla="*/ 346746 h 1190625"/>
                <a:gd name="connsiteX10" fmla="*/ 9046716 w 9144000"/>
                <a:gd name="connsiteY10" fmla="*/ 291978 h 1190625"/>
                <a:gd name="connsiteX11" fmla="*/ 9065766 w 9144000"/>
                <a:gd name="connsiteY11" fmla="*/ 249686 h 1190625"/>
                <a:gd name="connsiteX12" fmla="*/ 9084817 w 9144000"/>
                <a:gd name="connsiteY12" fmla="*/ 202631 h 1190625"/>
                <a:gd name="connsiteX13" fmla="*/ 9103867 w 9144000"/>
                <a:gd name="connsiteY13" fmla="*/ 148433 h 1190625"/>
                <a:gd name="connsiteX14" fmla="*/ 9122916 w 9144000"/>
                <a:gd name="connsiteY14" fmla="*/ 84139 h 1190625"/>
                <a:gd name="connsiteX15" fmla="*/ 9130060 w 9144000"/>
                <a:gd name="connsiteY15" fmla="*/ 46610 h 1190625"/>
                <a:gd name="connsiteX16" fmla="*/ 9141619 w 9144000"/>
                <a:gd name="connsiteY16" fmla="*/ 0 h 1190625"/>
                <a:gd name="connsiteX17" fmla="*/ 9144000 w 9144000"/>
                <a:gd name="connsiteY17" fmla="*/ 1190625 h 1190625"/>
                <a:gd name="connsiteX18" fmla="*/ 0 w 9144000"/>
                <a:gd name="connsiteY18" fmla="*/ 1190625 h 1190625"/>
                <a:gd name="connsiteX19" fmla="*/ 0 w 9144000"/>
                <a:gd name="connsiteY19" fmla="*/ 785961 h 1190625"/>
                <a:gd name="connsiteX0" fmla="*/ 0 w 9144000"/>
                <a:gd name="connsiteY0" fmla="*/ 785961 h 1190625"/>
                <a:gd name="connsiteX1" fmla="*/ 8510166 w 9144000"/>
                <a:gd name="connsiteY1" fmla="*/ 743373 h 1190625"/>
                <a:gd name="connsiteX2" fmla="*/ 8579222 w 9144000"/>
                <a:gd name="connsiteY2" fmla="*/ 721942 h 1190625"/>
                <a:gd name="connsiteX3" fmla="*/ 8623325 w 9144000"/>
                <a:gd name="connsiteY3" fmla="*/ 698700 h 1190625"/>
                <a:gd name="connsiteX4" fmla="*/ 8725149 w 9144000"/>
                <a:gd name="connsiteY4" fmla="*/ 646883 h 1190625"/>
                <a:gd name="connsiteX5" fmla="*/ 8798967 w 9144000"/>
                <a:gd name="connsiteY5" fmla="*/ 592114 h 1190625"/>
                <a:gd name="connsiteX6" fmla="*/ 8841260 w 9144000"/>
                <a:gd name="connsiteY6" fmla="*/ 559348 h 1190625"/>
                <a:gd name="connsiteX7" fmla="*/ 8895458 w 9144000"/>
                <a:gd name="connsiteY7" fmla="*/ 502767 h 1190625"/>
                <a:gd name="connsiteX8" fmla="*/ 8949656 w 9144000"/>
                <a:gd name="connsiteY8" fmla="*/ 441425 h 1190625"/>
                <a:gd name="connsiteX9" fmla="*/ 8990138 w 9144000"/>
                <a:gd name="connsiteY9" fmla="*/ 381895 h 1190625"/>
                <a:gd name="connsiteX10" fmla="*/ 9016331 w 9144000"/>
                <a:gd name="connsiteY10" fmla="*/ 346746 h 1190625"/>
                <a:gd name="connsiteX11" fmla="*/ 9046716 w 9144000"/>
                <a:gd name="connsiteY11" fmla="*/ 291978 h 1190625"/>
                <a:gd name="connsiteX12" fmla="*/ 9065766 w 9144000"/>
                <a:gd name="connsiteY12" fmla="*/ 249686 h 1190625"/>
                <a:gd name="connsiteX13" fmla="*/ 9084817 w 9144000"/>
                <a:gd name="connsiteY13" fmla="*/ 202631 h 1190625"/>
                <a:gd name="connsiteX14" fmla="*/ 9103867 w 9144000"/>
                <a:gd name="connsiteY14" fmla="*/ 148433 h 1190625"/>
                <a:gd name="connsiteX15" fmla="*/ 9122916 w 9144000"/>
                <a:gd name="connsiteY15" fmla="*/ 84139 h 1190625"/>
                <a:gd name="connsiteX16" fmla="*/ 9130060 w 9144000"/>
                <a:gd name="connsiteY16" fmla="*/ 46610 h 1190625"/>
                <a:gd name="connsiteX17" fmla="*/ 9141619 w 9144000"/>
                <a:gd name="connsiteY17" fmla="*/ 0 h 1190625"/>
                <a:gd name="connsiteX18" fmla="*/ 9144000 w 9144000"/>
                <a:gd name="connsiteY18" fmla="*/ 1190625 h 1190625"/>
                <a:gd name="connsiteX19" fmla="*/ 0 w 9144000"/>
                <a:gd name="connsiteY19" fmla="*/ 1190625 h 1190625"/>
                <a:gd name="connsiteX20" fmla="*/ 0 w 9144000"/>
                <a:gd name="connsiteY20" fmla="*/ 785961 h 1190625"/>
                <a:gd name="connsiteX0" fmla="*/ 0 w 9144000"/>
                <a:gd name="connsiteY0" fmla="*/ 785961 h 1190625"/>
                <a:gd name="connsiteX1" fmla="*/ 8460731 w 9144000"/>
                <a:gd name="connsiteY1" fmla="*/ 757660 h 1190625"/>
                <a:gd name="connsiteX2" fmla="*/ 8510166 w 9144000"/>
                <a:gd name="connsiteY2" fmla="*/ 743373 h 1190625"/>
                <a:gd name="connsiteX3" fmla="*/ 8579222 w 9144000"/>
                <a:gd name="connsiteY3" fmla="*/ 721942 h 1190625"/>
                <a:gd name="connsiteX4" fmla="*/ 8623325 w 9144000"/>
                <a:gd name="connsiteY4" fmla="*/ 698700 h 1190625"/>
                <a:gd name="connsiteX5" fmla="*/ 8725149 w 9144000"/>
                <a:gd name="connsiteY5" fmla="*/ 646883 h 1190625"/>
                <a:gd name="connsiteX6" fmla="*/ 8798967 w 9144000"/>
                <a:gd name="connsiteY6" fmla="*/ 592114 h 1190625"/>
                <a:gd name="connsiteX7" fmla="*/ 8841260 w 9144000"/>
                <a:gd name="connsiteY7" fmla="*/ 559348 h 1190625"/>
                <a:gd name="connsiteX8" fmla="*/ 8895458 w 9144000"/>
                <a:gd name="connsiteY8" fmla="*/ 502767 h 1190625"/>
                <a:gd name="connsiteX9" fmla="*/ 8949656 w 9144000"/>
                <a:gd name="connsiteY9" fmla="*/ 441425 h 1190625"/>
                <a:gd name="connsiteX10" fmla="*/ 8990138 w 9144000"/>
                <a:gd name="connsiteY10" fmla="*/ 381895 h 1190625"/>
                <a:gd name="connsiteX11" fmla="*/ 9016331 w 9144000"/>
                <a:gd name="connsiteY11" fmla="*/ 346746 h 1190625"/>
                <a:gd name="connsiteX12" fmla="*/ 9046716 w 9144000"/>
                <a:gd name="connsiteY12" fmla="*/ 291978 h 1190625"/>
                <a:gd name="connsiteX13" fmla="*/ 9065766 w 9144000"/>
                <a:gd name="connsiteY13" fmla="*/ 249686 h 1190625"/>
                <a:gd name="connsiteX14" fmla="*/ 9084817 w 9144000"/>
                <a:gd name="connsiteY14" fmla="*/ 202631 h 1190625"/>
                <a:gd name="connsiteX15" fmla="*/ 9103867 w 9144000"/>
                <a:gd name="connsiteY15" fmla="*/ 148433 h 1190625"/>
                <a:gd name="connsiteX16" fmla="*/ 9122916 w 9144000"/>
                <a:gd name="connsiteY16" fmla="*/ 84139 h 1190625"/>
                <a:gd name="connsiteX17" fmla="*/ 9130060 w 9144000"/>
                <a:gd name="connsiteY17" fmla="*/ 46610 h 1190625"/>
                <a:gd name="connsiteX18" fmla="*/ 9141619 w 9144000"/>
                <a:gd name="connsiteY18" fmla="*/ 0 h 1190625"/>
                <a:gd name="connsiteX19" fmla="*/ 9144000 w 9144000"/>
                <a:gd name="connsiteY19" fmla="*/ 1190625 h 1190625"/>
                <a:gd name="connsiteX20" fmla="*/ 0 w 9144000"/>
                <a:gd name="connsiteY20" fmla="*/ 1190625 h 1190625"/>
                <a:gd name="connsiteX21" fmla="*/ 0 w 9144000"/>
                <a:gd name="connsiteY21" fmla="*/ 785961 h 1190625"/>
                <a:gd name="connsiteX0" fmla="*/ 0 w 9144000"/>
                <a:gd name="connsiteY0" fmla="*/ 785961 h 1190625"/>
                <a:gd name="connsiteX1" fmla="*/ 8418439 w 9144000"/>
                <a:gd name="connsiteY1" fmla="*/ 764234 h 1190625"/>
                <a:gd name="connsiteX2" fmla="*/ 8460731 w 9144000"/>
                <a:gd name="connsiteY2" fmla="*/ 757660 h 1190625"/>
                <a:gd name="connsiteX3" fmla="*/ 8510166 w 9144000"/>
                <a:gd name="connsiteY3" fmla="*/ 743373 h 1190625"/>
                <a:gd name="connsiteX4" fmla="*/ 8579222 w 9144000"/>
                <a:gd name="connsiteY4" fmla="*/ 721942 h 1190625"/>
                <a:gd name="connsiteX5" fmla="*/ 8623325 w 9144000"/>
                <a:gd name="connsiteY5" fmla="*/ 698700 h 1190625"/>
                <a:gd name="connsiteX6" fmla="*/ 8725149 w 9144000"/>
                <a:gd name="connsiteY6" fmla="*/ 646883 h 1190625"/>
                <a:gd name="connsiteX7" fmla="*/ 8798967 w 9144000"/>
                <a:gd name="connsiteY7" fmla="*/ 592114 h 1190625"/>
                <a:gd name="connsiteX8" fmla="*/ 8841260 w 9144000"/>
                <a:gd name="connsiteY8" fmla="*/ 559348 h 1190625"/>
                <a:gd name="connsiteX9" fmla="*/ 8895458 w 9144000"/>
                <a:gd name="connsiteY9" fmla="*/ 502767 h 1190625"/>
                <a:gd name="connsiteX10" fmla="*/ 8949656 w 9144000"/>
                <a:gd name="connsiteY10" fmla="*/ 441425 h 1190625"/>
                <a:gd name="connsiteX11" fmla="*/ 8990138 w 9144000"/>
                <a:gd name="connsiteY11" fmla="*/ 381895 h 1190625"/>
                <a:gd name="connsiteX12" fmla="*/ 9016331 w 9144000"/>
                <a:gd name="connsiteY12" fmla="*/ 346746 h 1190625"/>
                <a:gd name="connsiteX13" fmla="*/ 9046716 w 9144000"/>
                <a:gd name="connsiteY13" fmla="*/ 291978 h 1190625"/>
                <a:gd name="connsiteX14" fmla="*/ 9065766 w 9144000"/>
                <a:gd name="connsiteY14" fmla="*/ 249686 h 1190625"/>
                <a:gd name="connsiteX15" fmla="*/ 9084817 w 9144000"/>
                <a:gd name="connsiteY15" fmla="*/ 202631 h 1190625"/>
                <a:gd name="connsiteX16" fmla="*/ 9103867 w 9144000"/>
                <a:gd name="connsiteY16" fmla="*/ 148433 h 1190625"/>
                <a:gd name="connsiteX17" fmla="*/ 9122916 w 9144000"/>
                <a:gd name="connsiteY17" fmla="*/ 84139 h 1190625"/>
                <a:gd name="connsiteX18" fmla="*/ 9130060 w 9144000"/>
                <a:gd name="connsiteY18" fmla="*/ 46610 h 1190625"/>
                <a:gd name="connsiteX19" fmla="*/ 9141619 w 9144000"/>
                <a:gd name="connsiteY19" fmla="*/ 0 h 1190625"/>
                <a:gd name="connsiteX20" fmla="*/ 9144000 w 9144000"/>
                <a:gd name="connsiteY20" fmla="*/ 1190625 h 1190625"/>
                <a:gd name="connsiteX21" fmla="*/ 0 w 9144000"/>
                <a:gd name="connsiteY21" fmla="*/ 1190625 h 1190625"/>
                <a:gd name="connsiteX22" fmla="*/ 0 w 9144000"/>
                <a:gd name="connsiteY22" fmla="*/ 785961 h 1190625"/>
                <a:gd name="connsiteX0" fmla="*/ 0 w 9144000"/>
                <a:gd name="connsiteY0" fmla="*/ 785961 h 1190625"/>
                <a:gd name="connsiteX1" fmla="*/ 8366052 w 9144000"/>
                <a:gd name="connsiteY1" fmla="*/ 773759 h 1190625"/>
                <a:gd name="connsiteX2" fmla="*/ 8418439 w 9144000"/>
                <a:gd name="connsiteY2" fmla="*/ 764234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18439 w 9144000"/>
                <a:gd name="connsiteY3" fmla="*/ 76423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47734 w 9144000"/>
                <a:gd name="connsiteY3" fmla="*/ 76170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37749 w 9144000"/>
                <a:gd name="connsiteY5" fmla="*/ 73665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839365 h 1244029"/>
                <a:gd name="connsiteX1" fmla="*/ 8304709 w 9144000"/>
                <a:gd name="connsiteY1" fmla="*/ 836688 h 1244029"/>
                <a:gd name="connsiteX2" fmla="*/ 8388203 w 9144000"/>
                <a:gd name="connsiteY2" fmla="*/ 827015 h 1244029"/>
                <a:gd name="connsiteX3" fmla="*/ 8460731 w 9144000"/>
                <a:gd name="connsiteY3" fmla="*/ 811064 h 1244029"/>
                <a:gd name="connsiteX4" fmla="*/ 8510166 w 9144000"/>
                <a:gd name="connsiteY4" fmla="*/ 796777 h 1244029"/>
                <a:gd name="connsiteX5" fmla="*/ 8537749 w 9144000"/>
                <a:gd name="connsiteY5" fmla="*/ 790056 h 1244029"/>
                <a:gd name="connsiteX6" fmla="*/ 8623325 w 9144000"/>
                <a:gd name="connsiteY6" fmla="*/ 752104 h 1244029"/>
                <a:gd name="connsiteX7" fmla="*/ 8725149 w 9144000"/>
                <a:gd name="connsiteY7" fmla="*/ 700287 h 1244029"/>
                <a:gd name="connsiteX8" fmla="*/ 8798967 w 9144000"/>
                <a:gd name="connsiteY8" fmla="*/ 645518 h 1244029"/>
                <a:gd name="connsiteX9" fmla="*/ 8841260 w 9144000"/>
                <a:gd name="connsiteY9" fmla="*/ 612752 h 1244029"/>
                <a:gd name="connsiteX10" fmla="*/ 8895458 w 9144000"/>
                <a:gd name="connsiteY10" fmla="*/ 556171 h 1244029"/>
                <a:gd name="connsiteX11" fmla="*/ 8949656 w 9144000"/>
                <a:gd name="connsiteY11" fmla="*/ 494829 h 1244029"/>
                <a:gd name="connsiteX12" fmla="*/ 8990138 w 9144000"/>
                <a:gd name="connsiteY12" fmla="*/ 435299 h 1244029"/>
                <a:gd name="connsiteX13" fmla="*/ 9016331 w 9144000"/>
                <a:gd name="connsiteY13" fmla="*/ 400150 h 1244029"/>
                <a:gd name="connsiteX14" fmla="*/ 9046716 w 9144000"/>
                <a:gd name="connsiteY14" fmla="*/ 345382 h 1244029"/>
                <a:gd name="connsiteX15" fmla="*/ 9065766 w 9144000"/>
                <a:gd name="connsiteY15" fmla="*/ 303090 h 1244029"/>
                <a:gd name="connsiteX16" fmla="*/ 9084817 w 9144000"/>
                <a:gd name="connsiteY16" fmla="*/ 256035 h 1244029"/>
                <a:gd name="connsiteX17" fmla="*/ 9103867 w 9144000"/>
                <a:gd name="connsiteY17" fmla="*/ 201837 h 1244029"/>
                <a:gd name="connsiteX18" fmla="*/ 9122916 w 9144000"/>
                <a:gd name="connsiteY18" fmla="*/ 137543 h 1244029"/>
                <a:gd name="connsiteX19" fmla="*/ 9130060 w 9144000"/>
                <a:gd name="connsiteY19" fmla="*/ 100014 h 1244029"/>
                <a:gd name="connsiteX20" fmla="*/ 9139238 w 9144000"/>
                <a:gd name="connsiteY20" fmla="*/ 0 h 1244029"/>
                <a:gd name="connsiteX21" fmla="*/ 9144000 w 9144000"/>
                <a:gd name="connsiteY21" fmla="*/ 1244029 h 1244029"/>
                <a:gd name="connsiteX22" fmla="*/ 0 w 9144000"/>
                <a:gd name="connsiteY22" fmla="*/ 1244029 h 1244029"/>
                <a:gd name="connsiteX23" fmla="*/ 0 w 9144000"/>
                <a:gd name="connsiteY23" fmla="*/ 839365 h 1244029"/>
                <a:gd name="connsiteX0" fmla="*/ 0 w 9144000"/>
                <a:gd name="connsiteY0" fmla="*/ 844127 h 1248791"/>
                <a:gd name="connsiteX1" fmla="*/ 8304709 w 9144000"/>
                <a:gd name="connsiteY1" fmla="*/ 841450 h 1248791"/>
                <a:gd name="connsiteX2" fmla="*/ 8388203 w 9144000"/>
                <a:gd name="connsiteY2" fmla="*/ 831777 h 1248791"/>
                <a:gd name="connsiteX3" fmla="*/ 8460731 w 9144000"/>
                <a:gd name="connsiteY3" fmla="*/ 815826 h 1248791"/>
                <a:gd name="connsiteX4" fmla="*/ 8510166 w 9144000"/>
                <a:gd name="connsiteY4" fmla="*/ 801539 h 1248791"/>
                <a:gd name="connsiteX5" fmla="*/ 8537749 w 9144000"/>
                <a:gd name="connsiteY5" fmla="*/ 794818 h 1248791"/>
                <a:gd name="connsiteX6" fmla="*/ 8623325 w 9144000"/>
                <a:gd name="connsiteY6" fmla="*/ 756866 h 1248791"/>
                <a:gd name="connsiteX7" fmla="*/ 8725149 w 9144000"/>
                <a:gd name="connsiteY7" fmla="*/ 705049 h 1248791"/>
                <a:gd name="connsiteX8" fmla="*/ 8798967 w 9144000"/>
                <a:gd name="connsiteY8" fmla="*/ 650280 h 1248791"/>
                <a:gd name="connsiteX9" fmla="*/ 8841260 w 9144000"/>
                <a:gd name="connsiteY9" fmla="*/ 617514 h 1248791"/>
                <a:gd name="connsiteX10" fmla="*/ 8895458 w 9144000"/>
                <a:gd name="connsiteY10" fmla="*/ 560933 h 1248791"/>
                <a:gd name="connsiteX11" fmla="*/ 8949656 w 9144000"/>
                <a:gd name="connsiteY11" fmla="*/ 499591 h 1248791"/>
                <a:gd name="connsiteX12" fmla="*/ 8990138 w 9144000"/>
                <a:gd name="connsiteY12" fmla="*/ 440061 h 1248791"/>
                <a:gd name="connsiteX13" fmla="*/ 9016331 w 9144000"/>
                <a:gd name="connsiteY13" fmla="*/ 404912 h 1248791"/>
                <a:gd name="connsiteX14" fmla="*/ 9046716 w 9144000"/>
                <a:gd name="connsiteY14" fmla="*/ 350144 h 1248791"/>
                <a:gd name="connsiteX15" fmla="*/ 9065766 w 9144000"/>
                <a:gd name="connsiteY15" fmla="*/ 307852 h 1248791"/>
                <a:gd name="connsiteX16" fmla="*/ 9084817 w 9144000"/>
                <a:gd name="connsiteY16" fmla="*/ 260797 h 1248791"/>
                <a:gd name="connsiteX17" fmla="*/ 9103867 w 9144000"/>
                <a:gd name="connsiteY17" fmla="*/ 206599 h 1248791"/>
                <a:gd name="connsiteX18" fmla="*/ 9122916 w 9144000"/>
                <a:gd name="connsiteY18" fmla="*/ 142305 h 1248791"/>
                <a:gd name="connsiteX19" fmla="*/ 9130060 w 9144000"/>
                <a:gd name="connsiteY19" fmla="*/ 104776 h 1248791"/>
                <a:gd name="connsiteX20" fmla="*/ 9141619 w 9144000"/>
                <a:gd name="connsiteY20" fmla="*/ 0 h 1248791"/>
                <a:gd name="connsiteX21" fmla="*/ 9144000 w 9144000"/>
                <a:gd name="connsiteY21" fmla="*/ 1248791 h 1248791"/>
                <a:gd name="connsiteX22" fmla="*/ 0 w 9144000"/>
                <a:gd name="connsiteY22" fmla="*/ 1248791 h 1248791"/>
                <a:gd name="connsiteX23" fmla="*/ 0 w 9144000"/>
                <a:gd name="connsiteY23" fmla="*/ 844127 h 124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4000" h="1248791">
                  <a:moveTo>
                    <a:pt x="0" y="844127"/>
                  </a:moveTo>
                  <a:lnTo>
                    <a:pt x="8304709" y="841450"/>
                  </a:lnTo>
                  <a:lnTo>
                    <a:pt x="8388203" y="831777"/>
                  </a:lnTo>
                  <a:lnTo>
                    <a:pt x="8460731" y="815826"/>
                  </a:lnTo>
                  <a:lnTo>
                    <a:pt x="8510166" y="801539"/>
                  </a:lnTo>
                  <a:lnTo>
                    <a:pt x="8537749" y="794818"/>
                  </a:lnTo>
                  <a:lnTo>
                    <a:pt x="8623325" y="756866"/>
                  </a:lnTo>
                  <a:lnTo>
                    <a:pt x="8725149" y="705049"/>
                  </a:lnTo>
                  <a:lnTo>
                    <a:pt x="8798967" y="650280"/>
                  </a:lnTo>
                  <a:lnTo>
                    <a:pt x="8841260" y="617514"/>
                  </a:lnTo>
                  <a:lnTo>
                    <a:pt x="8895458" y="560933"/>
                  </a:lnTo>
                  <a:lnTo>
                    <a:pt x="8949656" y="499591"/>
                  </a:lnTo>
                  <a:lnTo>
                    <a:pt x="8990138" y="440061"/>
                  </a:lnTo>
                  <a:lnTo>
                    <a:pt x="9016331" y="404912"/>
                  </a:lnTo>
                  <a:lnTo>
                    <a:pt x="9046716" y="350144"/>
                  </a:lnTo>
                  <a:lnTo>
                    <a:pt x="9065766" y="307852"/>
                  </a:lnTo>
                  <a:lnTo>
                    <a:pt x="9084817" y="260797"/>
                  </a:lnTo>
                  <a:lnTo>
                    <a:pt x="9103867" y="206599"/>
                  </a:lnTo>
                  <a:lnTo>
                    <a:pt x="9122916" y="142305"/>
                  </a:lnTo>
                  <a:lnTo>
                    <a:pt x="9130060" y="104776"/>
                  </a:lnTo>
                  <a:lnTo>
                    <a:pt x="9141619" y="0"/>
                  </a:lnTo>
                  <a:cubicBezTo>
                    <a:pt x="9142413" y="396875"/>
                    <a:pt x="9143206" y="851916"/>
                    <a:pt x="9144000" y="1248791"/>
                  </a:cubicBezTo>
                  <a:lnTo>
                    <a:pt x="0" y="1248791"/>
                  </a:lnTo>
                  <a:lnTo>
                    <a:pt x="0" y="844127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0" y="4868517"/>
              <a:ext cx="9144000" cy="1989483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7" name="Grafik 12" descr="sd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5" y="134938"/>
            <a:ext cx="12588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 noChangeAspect="1"/>
          </p:cNvSpPr>
          <p:nvPr>
            <p:ph type="title"/>
          </p:nvPr>
        </p:nvSpPr>
        <p:spPr>
          <a:xfrm>
            <a:off x="381000" y="3356992"/>
            <a:ext cx="7214400" cy="1006208"/>
          </a:xfrm>
        </p:spPr>
        <p:txBody>
          <a:bodyPr/>
          <a:lstStyle>
            <a:lvl1pPr>
              <a:defRPr sz="2800">
                <a:solidFill>
                  <a:srgbClr val="7D7C8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56205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blatt 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/>
          <p:cNvGrpSpPr>
            <a:grpSpLocks/>
          </p:cNvGrpSpPr>
          <p:nvPr userDrawn="1"/>
        </p:nvGrpSpPr>
        <p:grpSpPr bwMode="auto">
          <a:xfrm>
            <a:off x="0" y="3652840"/>
            <a:ext cx="9144000" cy="3205162"/>
            <a:chOff x="0" y="3652281"/>
            <a:chExt cx="9144000" cy="3205719"/>
          </a:xfrm>
          <a:solidFill>
            <a:srgbClr val="C00010"/>
          </a:solidFill>
        </p:grpSpPr>
        <p:sp>
          <p:nvSpPr>
            <p:cNvPr id="3" name="Freihandform 2"/>
            <p:cNvSpPr/>
            <p:nvPr/>
          </p:nvSpPr>
          <p:spPr>
            <a:xfrm>
              <a:off x="0" y="3652281"/>
              <a:ext cx="9144000" cy="1249579"/>
            </a:xfrm>
            <a:custGeom>
              <a:avLst/>
              <a:gdLst>
                <a:gd name="connsiteX0" fmla="*/ 0 w 9144000"/>
                <a:gd name="connsiteY0" fmla="*/ 0 h 404664"/>
                <a:gd name="connsiteX1" fmla="*/ 9144000 w 9144000"/>
                <a:gd name="connsiteY1" fmla="*/ 0 h 404664"/>
                <a:gd name="connsiteX2" fmla="*/ 9144000 w 9144000"/>
                <a:gd name="connsiteY2" fmla="*/ 404664 h 404664"/>
                <a:gd name="connsiteX3" fmla="*/ 0 w 9144000"/>
                <a:gd name="connsiteY3" fmla="*/ 404664 h 404664"/>
                <a:gd name="connsiteX4" fmla="*/ 0 w 9144000"/>
                <a:gd name="connsiteY4" fmla="*/ 0 h 404664"/>
                <a:gd name="connsiteX0" fmla="*/ 0 w 9144000"/>
                <a:gd name="connsiteY0" fmla="*/ 785961 h 1190625"/>
                <a:gd name="connsiteX1" fmla="*/ 9141619 w 9144000"/>
                <a:gd name="connsiteY1" fmla="*/ 0 h 1190625"/>
                <a:gd name="connsiteX2" fmla="*/ 9144000 w 9144000"/>
                <a:gd name="connsiteY2" fmla="*/ 1190625 h 1190625"/>
                <a:gd name="connsiteX3" fmla="*/ 0 w 9144000"/>
                <a:gd name="connsiteY3" fmla="*/ 1190625 h 1190625"/>
                <a:gd name="connsiteX4" fmla="*/ 0 w 9144000"/>
                <a:gd name="connsiteY4" fmla="*/ 785961 h 1190625"/>
                <a:gd name="connsiteX0" fmla="*/ 0 w 9144000"/>
                <a:gd name="connsiteY0" fmla="*/ 785961 h 1190625"/>
                <a:gd name="connsiteX1" fmla="*/ 9130060 w 9144000"/>
                <a:gd name="connsiteY1" fmla="*/ 46610 h 1190625"/>
                <a:gd name="connsiteX2" fmla="*/ 9141619 w 9144000"/>
                <a:gd name="connsiteY2" fmla="*/ 0 h 1190625"/>
                <a:gd name="connsiteX3" fmla="*/ 9144000 w 9144000"/>
                <a:gd name="connsiteY3" fmla="*/ 1190625 h 1190625"/>
                <a:gd name="connsiteX4" fmla="*/ 0 w 9144000"/>
                <a:gd name="connsiteY4" fmla="*/ 1190625 h 1190625"/>
                <a:gd name="connsiteX5" fmla="*/ 0 w 9144000"/>
                <a:gd name="connsiteY5" fmla="*/ 785961 h 1190625"/>
                <a:gd name="connsiteX0" fmla="*/ 0 w 9144000"/>
                <a:gd name="connsiteY0" fmla="*/ 785961 h 1190625"/>
                <a:gd name="connsiteX1" fmla="*/ 9122916 w 9144000"/>
                <a:gd name="connsiteY1" fmla="*/ 84139 h 1190625"/>
                <a:gd name="connsiteX2" fmla="*/ 9130060 w 9144000"/>
                <a:gd name="connsiteY2" fmla="*/ 46610 h 1190625"/>
                <a:gd name="connsiteX3" fmla="*/ 9141619 w 9144000"/>
                <a:gd name="connsiteY3" fmla="*/ 0 h 1190625"/>
                <a:gd name="connsiteX4" fmla="*/ 9144000 w 9144000"/>
                <a:gd name="connsiteY4" fmla="*/ 1190625 h 1190625"/>
                <a:gd name="connsiteX5" fmla="*/ 0 w 9144000"/>
                <a:gd name="connsiteY5" fmla="*/ 1190625 h 1190625"/>
                <a:gd name="connsiteX6" fmla="*/ 0 w 9144000"/>
                <a:gd name="connsiteY6" fmla="*/ 785961 h 1190625"/>
                <a:gd name="connsiteX0" fmla="*/ 0 w 9144000"/>
                <a:gd name="connsiteY0" fmla="*/ 785961 h 1190625"/>
                <a:gd name="connsiteX1" fmla="*/ 9103867 w 9144000"/>
                <a:gd name="connsiteY1" fmla="*/ 148433 h 1190625"/>
                <a:gd name="connsiteX2" fmla="*/ 9122916 w 9144000"/>
                <a:gd name="connsiteY2" fmla="*/ 84139 h 1190625"/>
                <a:gd name="connsiteX3" fmla="*/ 9130060 w 9144000"/>
                <a:gd name="connsiteY3" fmla="*/ 46610 h 1190625"/>
                <a:gd name="connsiteX4" fmla="*/ 9141619 w 9144000"/>
                <a:gd name="connsiteY4" fmla="*/ 0 h 1190625"/>
                <a:gd name="connsiteX5" fmla="*/ 9144000 w 9144000"/>
                <a:gd name="connsiteY5" fmla="*/ 1190625 h 1190625"/>
                <a:gd name="connsiteX6" fmla="*/ 0 w 9144000"/>
                <a:gd name="connsiteY6" fmla="*/ 1190625 h 1190625"/>
                <a:gd name="connsiteX7" fmla="*/ 0 w 9144000"/>
                <a:gd name="connsiteY7" fmla="*/ 785961 h 1190625"/>
                <a:gd name="connsiteX0" fmla="*/ 0 w 9144000"/>
                <a:gd name="connsiteY0" fmla="*/ 785961 h 1190625"/>
                <a:gd name="connsiteX1" fmla="*/ 9084817 w 9144000"/>
                <a:gd name="connsiteY1" fmla="*/ 202631 h 1190625"/>
                <a:gd name="connsiteX2" fmla="*/ 9103867 w 9144000"/>
                <a:gd name="connsiteY2" fmla="*/ 148433 h 1190625"/>
                <a:gd name="connsiteX3" fmla="*/ 9122916 w 9144000"/>
                <a:gd name="connsiteY3" fmla="*/ 84139 h 1190625"/>
                <a:gd name="connsiteX4" fmla="*/ 9130060 w 9144000"/>
                <a:gd name="connsiteY4" fmla="*/ 46610 h 1190625"/>
                <a:gd name="connsiteX5" fmla="*/ 9141619 w 9144000"/>
                <a:gd name="connsiteY5" fmla="*/ 0 h 1190625"/>
                <a:gd name="connsiteX6" fmla="*/ 9144000 w 9144000"/>
                <a:gd name="connsiteY6" fmla="*/ 1190625 h 1190625"/>
                <a:gd name="connsiteX7" fmla="*/ 0 w 9144000"/>
                <a:gd name="connsiteY7" fmla="*/ 1190625 h 1190625"/>
                <a:gd name="connsiteX8" fmla="*/ 0 w 9144000"/>
                <a:gd name="connsiteY8" fmla="*/ 785961 h 1190625"/>
                <a:gd name="connsiteX0" fmla="*/ 0 w 9144000"/>
                <a:gd name="connsiteY0" fmla="*/ 785961 h 1190625"/>
                <a:gd name="connsiteX1" fmla="*/ 9065766 w 9144000"/>
                <a:gd name="connsiteY1" fmla="*/ 249686 h 1190625"/>
                <a:gd name="connsiteX2" fmla="*/ 9084817 w 9144000"/>
                <a:gd name="connsiteY2" fmla="*/ 202631 h 1190625"/>
                <a:gd name="connsiteX3" fmla="*/ 9103867 w 9144000"/>
                <a:gd name="connsiteY3" fmla="*/ 148433 h 1190625"/>
                <a:gd name="connsiteX4" fmla="*/ 9122916 w 9144000"/>
                <a:gd name="connsiteY4" fmla="*/ 84139 h 1190625"/>
                <a:gd name="connsiteX5" fmla="*/ 9130060 w 9144000"/>
                <a:gd name="connsiteY5" fmla="*/ 46610 h 1190625"/>
                <a:gd name="connsiteX6" fmla="*/ 9141619 w 9144000"/>
                <a:gd name="connsiteY6" fmla="*/ 0 h 1190625"/>
                <a:gd name="connsiteX7" fmla="*/ 9144000 w 9144000"/>
                <a:gd name="connsiteY7" fmla="*/ 1190625 h 1190625"/>
                <a:gd name="connsiteX8" fmla="*/ 0 w 9144000"/>
                <a:gd name="connsiteY8" fmla="*/ 1190625 h 1190625"/>
                <a:gd name="connsiteX9" fmla="*/ 0 w 9144000"/>
                <a:gd name="connsiteY9" fmla="*/ 785961 h 1190625"/>
                <a:gd name="connsiteX0" fmla="*/ 0 w 9144000"/>
                <a:gd name="connsiteY0" fmla="*/ 785961 h 1190625"/>
                <a:gd name="connsiteX1" fmla="*/ 9046716 w 9144000"/>
                <a:gd name="connsiteY1" fmla="*/ 291978 h 1190625"/>
                <a:gd name="connsiteX2" fmla="*/ 9065766 w 9144000"/>
                <a:gd name="connsiteY2" fmla="*/ 249686 h 1190625"/>
                <a:gd name="connsiteX3" fmla="*/ 9084817 w 9144000"/>
                <a:gd name="connsiteY3" fmla="*/ 202631 h 1190625"/>
                <a:gd name="connsiteX4" fmla="*/ 9103867 w 9144000"/>
                <a:gd name="connsiteY4" fmla="*/ 148433 h 1190625"/>
                <a:gd name="connsiteX5" fmla="*/ 9122916 w 9144000"/>
                <a:gd name="connsiteY5" fmla="*/ 84139 h 1190625"/>
                <a:gd name="connsiteX6" fmla="*/ 9130060 w 9144000"/>
                <a:gd name="connsiteY6" fmla="*/ 46610 h 1190625"/>
                <a:gd name="connsiteX7" fmla="*/ 9141619 w 9144000"/>
                <a:gd name="connsiteY7" fmla="*/ 0 h 1190625"/>
                <a:gd name="connsiteX8" fmla="*/ 9144000 w 9144000"/>
                <a:gd name="connsiteY8" fmla="*/ 1190625 h 1190625"/>
                <a:gd name="connsiteX9" fmla="*/ 0 w 9144000"/>
                <a:gd name="connsiteY9" fmla="*/ 1190625 h 1190625"/>
                <a:gd name="connsiteX10" fmla="*/ 0 w 9144000"/>
                <a:gd name="connsiteY10" fmla="*/ 785961 h 1190625"/>
                <a:gd name="connsiteX0" fmla="*/ 0 w 9144000"/>
                <a:gd name="connsiteY0" fmla="*/ 785961 h 1190625"/>
                <a:gd name="connsiteX1" fmla="*/ 9016331 w 9144000"/>
                <a:gd name="connsiteY1" fmla="*/ 346746 h 1190625"/>
                <a:gd name="connsiteX2" fmla="*/ 9046716 w 9144000"/>
                <a:gd name="connsiteY2" fmla="*/ 291978 h 1190625"/>
                <a:gd name="connsiteX3" fmla="*/ 9065766 w 9144000"/>
                <a:gd name="connsiteY3" fmla="*/ 249686 h 1190625"/>
                <a:gd name="connsiteX4" fmla="*/ 9084817 w 9144000"/>
                <a:gd name="connsiteY4" fmla="*/ 202631 h 1190625"/>
                <a:gd name="connsiteX5" fmla="*/ 9103867 w 9144000"/>
                <a:gd name="connsiteY5" fmla="*/ 148433 h 1190625"/>
                <a:gd name="connsiteX6" fmla="*/ 9122916 w 9144000"/>
                <a:gd name="connsiteY6" fmla="*/ 84139 h 1190625"/>
                <a:gd name="connsiteX7" fmla="*/ 9130060 w 9144000"/>
                <a:gd name="connsiteY7" fmla="*/ 46610 h 1190625"/>
                <a:gd name="connsiteX8" fmla="*/ 9141619 w 9144000"/>
                <a:gd name="connsiteY8" fmla="*/ 0 h 1190625"/>
                <a:gd name="connsiteX9" fmla="*/ 9144000 w 9144000"/>
                <a:gd name="connsiteY9" fmla="*/ 1190625 h 1190625"/>
                <a:gd name="connsiteX10" fmla="*/ 0 w 9144000"/>
                <a:gd name="connsiteY10" fmla="*/ 1190625 h 1190625"/>
                <a:gd name="connsiteX11" fmla="*/ 0 w 9144000"/>
                <a:gd name="connsiteY11" fmla="*/ 785961 h 1190625"/>
                <a:gd name="connsiteX0" fmla="*/ 0 w 9144000"/>
                <a:gd name="connsiteY0" fmla="*/ 785961 h 1190625"/>
                <a:gd name="connsiteX1" fmla="*/ 8990138 w 9144000"/>
                <a:gd name="connsiteY1" fmla="*/ 381895 h 1190625"/>
                <a:gd name="connsiteX2" fmla="*/ 9016331 w 9144000"/>
                <a:gd name="connsiteY2" fmla="*/ 346746 h 1190625"/>
                <a:gd name="connsiteX3" fmla="*/ 9046716 w 9144000"/>
                <a:gd name="connsiteY3" fmla="*/ 291978 h 1190625"/>
                <a:gd name="connsiteX4" fmla="*/ 9065766 w 9144000"/>
                <a:gd name="connsiteY4" fmla="*/ 249686 h 1190625"/>
                <a:gd name="connsiteX5" fmla="*/ 9084817 w 9144000"/>
                <a:gd name="connsiteY5" fmla="*/ 202631 h 1190625"/>
                <a:gd name="connsiteX6" fmla="*/ 9103867 w 9144000"/>
                <a:gd name="connsiteY6" fmla="*/ 148433 h 1190625"/>
                <a:gd name="connsiteX7" fmla="*/ 9122916 w 9144000"/>
                <a:gd name="connsiteY7" fmla="*/ 84139 h 1190625"/>
                <a:gd name="connsiteX8" fmla="*/ 9130060 w 9144000"/>
                <a:gd name="connsiteY8" fmla="*/ 46610 h 1190625"/>
                <a:gd name="connsiteX9" fmla="*/ 9141619 w 9144000"/>
                <a:gd name="connsiteY9" fmla="*/ 0 h 1190625"/>
                <a:gd name="connsiteX10" fmla="*/ 9144000 w 9144000"/>
                <a:gd name="connsiteY10" fmla="*/ 1190625 h 1190625"/>
                <a:gd name="connsiteX11" fmla="*/ 0 w 9144000"/>
                <a:gd name="connsiteY11" fmla="*/ 1190625 h 1190625"/>
                <a:gd name="connsiteX12" fmla="*/ 0 w 9144000"/>
                <a:gd name="connsiteY12" fmla="*/ 785961 h 1190625"/>
                <a:gd name="connsiteX0" fmla="*/ 0 w 9144000"/>
                <a:gd name="connsiteY0" fmla="*/ 785961 h 1190625"/>
                <a:gd name="connsiteX1" fmla="*/ 8949656 w 9144000"/>
                <a:gd name="connsiteY1" fmla="*/ 441425 h 1190625"/>
                <a:gd name="connsiteX2" fmla="*/ 8990138 w 9144000"/>
                <a:gd name="connsiteY2" fmla="*/ 381895 h 1190625"/>
                <a:gd name="connsiteX3" fmla="*/ 9016331 w 9144000"/>
                <a:gd name="connsiteY3" fmla="*/ 346746 h 1190625"/>
                <a:gd name="connsiteX4" fmla="*/ 9046716 w 9144000"/>
                <a:gd name="connsiteY4" fmla="*/ 291978 h 1190625"/>
                <a:gd name="connsiteX5" fmla="*/ 9065766 w 9144000"/>
                <a:gd name="connsiteY5" fmla="*/ 249686 h 1190625"/>
                <a:gd name="connsiteX6" fmla="*/ 9084817 w 9144000"/>
                <a:gd name="connsiteY6" fmla="*/ 202631 h 1190625"/>
                <a:gd name="connsiteX7" fmla="*/ 9103867 w 9144000"/>
                <a:gd name="connsiteY7" fmla="*/ 148433 h 1190625"/>
                <a:gd name="connsiteX8" fmla="*/ 9122916 w 9144000"/>
                <a:gd name="connsiteY8" fmla="*/ 84139 h 1190625"/>
                <a:gd name="connsiteX9" fmla="*/ 9130060 w 9144000"/>
                <a:gd name="connsiteY9" fmla="*/ 46610 h 1190625"/>
                <a:gd name="connsiteX10" fmla="*/ 9141619 w 9144000"/>
                <a:gd name="connsiteY10" fmla="*/ 0 h 1190625"/>
                <a:gd name="connsiteX11" fmla="*/ 9144000 w 9144000"/>
                <a:gd name="connsiteY11" fmla="*/ 1190625 h 1190625"/>
                <a:gd name="connsiteX12" fmla="*/ 0 w 9144000"/>
                <a:gd name="connsiteY12" fmla="*/ 1190625 h 1190625"/>
                <a:gd name="connsiteX13" fmla="*/ 0 w 9144000"/>
                <a:gd name="connsiteY13" fmla="*/ 785961 h 1190625"/>
                <a:gd name="connsiteX0" fmla="*/ 0 w 9144000"/>
                <a:gd name="connsiteY0" fmla="*/ 785961 h 1190625"/>
                <a:gd name="connsiteX1" fmla="*/ 8895458 w 9144000"/>
                <a:gd name="connsiteY1" fmla="*/ 502767 h 1190625"/>
                <a:gd name="connsiteX2" fmla="*/ 8949656 w 9144000"/>
                <a:gd name="connsiteY2" fmla="*/ 441425 h 1190625"/>
                <a:gd name="connsiteX3" fmla="*/ 8990138 w 9144000"/>
                <a:gd name="connsiteY3" fmla="*/ 381895 h 1190625"/>
                <a:gd name="connsiteX4" fmla="*/ 9016331 w 9144000"/>
                <a:gd name="connsiteY4" fmla="*/ 346746 h 1190625"/>
                <a:gd name="connsiteX5" fmla="*/ 9046716 w 9144000"/>
                <a:gd name="connsiteY5" fmla="*/ 291978 h 1190625"/>
                <a:gd name="connsiteX6" fmla="*/ 9065766 w 9144000"/>
                <a:gd name="connsiteY6" fmla="*/ 249686 h 1190625"/>
                <a:gd name="connsiteX7" fmla="*/ 9084817 w 9144000"/>
                <a:gd name="connsiteY7" fmla="*/ 202631 h 1190625"/>
                <a:gd name="connsiteX8" fmla="*/ 9103867 w 9144000"/>
                <a:gd name="connsiteY8" fmla="*/ 148433 h 1190625"/>
                <a:gd name="connsiteX9" fmla="*/ 9122916 w 9144000"/>
                <a:gd name="connsiteY9" fmla="*/ 84139 h 1190625"/>
                <a:gd name="connsiteX10" fmla="*/ 9130060 w 9144000"/>
                <a:gd name="connsiteY10" fmla="*/ 46610 h 1190625"/>
                <a:gd name="connsiteX11" fmla="*/ 9141619 w 9144000"/>
                <a:gd name="connsiteY11" fmla="*/ 0 h 1190625"/>
                <a:gd name="connsiteX12" fmla="*/ 9144000 w 9144000"/>
                <a:gd name="connsiteY12" fmla="*/ 1190625 h 1190625"/>
                <a:gd name="connsiteX13" fmla="*/ 0 w 9144000"/>
                <a:gd name="connsiteY13" fmla="*/ 1190625 h 1190625"/>
                <a:gd name="connsiteX14" fmla="*/ 0 w 9144000"/>
                <a:gd name="connsiteY14" fmla="*/ 785961 h 1190625"/>
                <a:gd name="connsiteX0" fmla="*/ 0 w 9144000"/>
                <a:gd name="connsiteY0" fmla="*/ 785961 h 1190625"/>
                <a:gd name="connsiteX1" fmla="*/ 8841260 w 9144000"/>
                <a:gd name="connsiteY1" fmla="*/ 559348 h 1190625"/>
                <a:gd name="connsiteX2" fmla="*/ 8895458 w 9144000"/>
                <a:gd name="connsiteY2" fmla="*/ 502767 h 1190625"/>
                <a:gd name="connsiteX3" fmla="*/ 8949656 w 9144000"/>
                <a:gd name="connsiteY3" fmla="*/ 441425 h 1190625"/>
                <a:gd name="connsiteX4" fmla="*/ 8990138 w 9144000"/>
                <a:gd name="connsiteY4" fmla="*/ 381895 h 1190625"/>
                <a:gd name="connsiteX5" fmla="*/ 9016331 w 9144000"/>
                <a:gd name="connsiteY5" fmla="*/ 346746 h 1190625"/>
                <a:gd name="connsiteX6" fmla="*/ 9046716 w 9144000"/>
                <a:gd name="connsiteY6" fmla="*/ 291978 h 1190625"/>
                <a:gd name="connsiteX7" fmla="*/ 9065766 w 9144000"/>
                <a:gd name="connsiteY7" fmla="*/ 249686 h 1190625"/>
                <a:gd name="connsiteX8" fmla="*/ 9084817 w 9144000"/>
                <a:gd name="connsiteY8" fmla="*/ 202631 h 1190625"/>
                <a:gd name="connsiteX9" fmla="*/ 9103867 w 9144000"/>
                <a:gd name="connsiteY9" fmla="*/ 148433 h 1190625"/>
                <a:gd name="connsiteX10" fmla="*/ 9122916 w 9144000"/>
                <a:gd name="connsiteY10" fmla="*/ 84139 h 1190625"/>
                <a:gd name="connsiteX11" fmla="*/ 9130060 w 9144000"/>
                <a:gd name="connsiteY11" fmla="*/ 46610 h 1190625"/>
                <a:gd name="connsiteX12" fmla="*/ 9141619 w 9144000"/>
                <a:gd name="connsiteY12" fmla="*/ 0 h 1190625"/>
                <a:gd name="connsiteX13" fmla="*/ 9144000 w 9144000"/>
                <a:gd name="connsiteY13" fmla="*/ 1190625 h 1190625"/>
                <a:gd name="connsiteX14" fmla="*/ 0 w 9144000"/>
                <a:gd name="connsiteY14" fmla="*/ 1190625 h 1190625"/>
                <a:gd name="connsiteX15" fmla="*/ 0 w 9144000"/>
                <a:gd name="connsiteY15" fmla="*/ 785961 h 1190625"/>
                <a:gd name="connsiteX0" fmla="*/ 0 w 9144000"/>
                <a:gd name="connsiteY0" fmla="*/ 785961 h 1190625"/>
                <a:gd name="connsiteX1" fmla="*/ 8798967 w 9144000"/>
                <a:gd name="connsiteY1" fmla="*/ 592114 h 1190625"/>
                <a:gd name="connsiteX2" fmla="*/ 8841260 w 9144000"/>
                <a:gd name="connsiteY2" fmla="*/ 559348 h 1190625"/>
                <a:gd name="connsiteX3" fmla="*/ 8895458 w 9144000"/>
                <a:gd name="connsiteY3" fmla="*/ 502767 h 1190625"/>
                <a:gd name="connsiteX4" fmla="*/ 8949656 w 9144000"/>
                <a:gd name="connsiteY4" fmla="*/ 441425 h 1190625"/>
                <a:gd name="connsiteX5" fmla="*/ 8990138 w 9144000"/>
                <a:gd name="connsiteY5" fmla="*/ 381895 h 1190625"/>
                <a:gd name="connsiteX6" fmla="*/ 9016331 w 9144000"/>
                <a:gd name="connsiteY6" fmla="*/ 346746 h 1190625"/>
                <a:gd name="connsiteX7" fmla="*/ 9046716 w 9144000"/>
                <a:gd name="connsiteY7" fmla="*/ 291978 h 1190625"/>
                <a:gd name="connsiteX8" fmla="*/ 9065766 w 9144000"/>
                <a:gd name="connsiteY8" fmla="*/ 249686 h 1190625"/>
                <a:gd name="connsiteX9" fmla="*/ 9084817 w 9144000"/>
                <a:gd name="connsiteY9" fmla="*/ 202631 h 1190625"/>
                <a:gd name="connsiteX10" fmla="*/ 9103867 w 9144000"/>
                <a:gd name="connsiteY10" fmla="*/ 148433 h 1190625"/>
                <a:gd name="connsiteX11" fmla="*/ 9122916 w 9144000"/>
                <a:gd name="connsiteY11" fmla="*/ 84139 h 1190625"/>
                <a:gd name="connsiteX12" fmla="*/ 9130060 w 9144000"/>
                <a:gd name="connsiteY12" fmla="*/ 46610 h 1190625"/>
                <a:gd name="connsiteX13" fmla="*/ 9141619 w 9144000"/>
                <a:gd name="connsiteY13" fmla="*/ 0 h 1190625"/>
                <a:gd name="connsiteX14" fmla="*/ 9144000 w 9144000"/>
                <a:gd name="connsiteY14" fmla="*/ 1190625 h 1190625"/>
                <a:gd name="connsiteX15" fmla="*/ 0 w 9144000"/>
                <a:gd name="connsiteY15" fmla="*/ 1190625 h 1190625"/>
                <a:gd name="connsiteX16" fmla="*/ 0 w 9144000"/>
                <a:gd name="connsiteY16" fmla="*/ 785961 h 1190625"/>
                <a:gd name="connsiteX0" fmla="*/ 0 w 9144000"/>
                <a:gd name="connsiteY0" fmla="*/ 785961 h 1190625"/>
                <a:gd name="connsiteX1" fmla="*/ 8725149 w 9144000"/>
                <a:gd name="connsiteY1" fmla="*/ 646883 h 1190625"/>
                <a:gd name="connsiteX2" fmla="*/ 8798967 w 9144000"/>
                <a:gd name="connsiteY2" fmla="*/ 592114 h 1190625"/>
                <a:gd name="connsiteX3" fmla="*/ 8841260 w 9144000"/>
                <a:gd name="connsiteY3" fmla="*/ 559348 h 1190625"/>
                <a:gd name="connsiteX4" fmla="*/ 8895458 w 9144000"/>
                <a:gd name="connsiteY4" fmla="*/ 502767 h 1190625"/>
                <a:gd name="connsiteX5" fmla="*/ 8949656 w 9144000"/>
                <a:gd name="connsiteY5" fmla="*/ 441425 h 1190625"/>
                <a:gd name="connsiteX6" fmla="*/ 8990138 w 9144000"/>
                <a:gd name="connsiteY6" fmla="*/ 381895 h 1190625"/>
                <a:gd name="connsiteX7" fmla="*/ 9016331 w 9144000"/>
                <a:gd name="connsiteY7" fmla="*/ 346746 h 1190625"/>
                <a:gd name="connsiteX8" fmla="*/ 9046716 w 9144000"/>
                <a:gd name="connsiteY8" fmla="*/ 291978 h 1190625"/>
                <a:gd name="connsiteX9" fmla="*/ 9065766 w 9144000"/>
                <a:gd name="connsiteY9" fmla="*/ 249686 h 1190625"/>
                <a:gd name="connsiteX10" fmla="*/ 9084817 w 9144000"/>
                <a:gd name="connsiteY10" fmla="*/ 202631 h 1190625"/>
                <a:gd name="connsiteX11" fmla="*/ 9103867 w 9144000"/>
                <a:gd name="connsiteY11" fmla="*/ 148433 h 1190625"/>
                <a:gd name="connsiteX12" fmla="*/ 9122916 w 9144000"/>
                <a:gd name="connsiteY12" fmla="*/ 84139 h 1190625"/>
                <a:gd name="connsiteX13" fmla="*/ 9130060 w 9144000"/>
                <a:gd name="connsiteY13" fmla="*/ 46610 h 1190625"/>
                <a:gd name="connsiteX14" fmla="*/ 9141619 w 9144000"/>
                <a:gd name="connsiteY14" fmla="*/ 0 h 1190625"/>
                <a:gd name="connsiteX15" fmla="*/ 9144000 w 9144000"/>
                <a:gd name="connsiteY15" fmla="*/ 1190625 h 1190625"/>
                <a:gd name="connsiteX16" fmla="*/ 0 w 9144000"/>
                <a:gd name="connsiteY16" fmla="*/ 1190625 h 1190625"/>
                <a:gd name="connsiteX17" fmla="*/ 0 w 9144000"/>
                <a:gd name="connsiteY17" fmla="*/ 785961 h 1190625"/>
                <a:gd name="connsiteX0" fmla="*/ 0 w 9144000"/>
                <a:gd name="connsiteY0" fmla="*/ 785961 h 1190625"/>
                <a:gd name="connsiteX1" fmla="*/ 8623325 w 9144000"/>
                <a:gd name="connsiteY1" fmla="*/ 698700 h 1190625"/>
                <a:gd name="connsiteX2" fmla="*/ 8725149 w 9144000"/>
                <a:gd name="connsiteY2" fmla="*/ 646883 h 1190625"/>
                <a:gd name="connsiteX3" fmla="*/ 8798967 w 9144000"/>
                <a:gd name="connsiteY3" fmla="*/ 592114 h 1190625"/>
                <a:gd name="connsiteX4" fmla="*/ 8841260 w 9144000"/>
                <a:gd name="connsiteY4" fmla="*/ 559348 h 1190625"/>
                <a:gd name="connsiteX5" fmla="*/ 8895458 w 9144000"/>
                <a:gd name="connsiteY5" fmla="*/ 502767 h 1190625"/>
                <a:gd name="connsiteX6" fmla="*/ 8949656 w 9144000"/>
                <a:gd name="connsiteY6" fmla="*/ 441425 h 1190625"/>
                <a:gd name="connsiteX7" fmla="*/ 8990138 w 9144000"/>
                <a:gd name="connsiteY7" fmla="*/ 381895 h 1190625"/>
                <a:gd name="connsiteX8" fmla="*/ 9016331 w 9144000"/>
                <a:gd name="connsiteY8" fmla="*/ 346746 h 1190625"/>
                <a:gd name="connsiteX9" fmla="*/ 9046716 w 9144000"/>
                <a:gd name="connsiteY9" fmla="*/ 291978 h 1190625"/>
                <a:gd name="connsiteX10" fmla="*/ 9065766 w 9144000"/>
                <a:gd name="connsiteY10" fmla="*/ 249686 h 1190625"/>
                <a:gd name="connsiteX11" fmla="*/ 9084817 w 9144000"/>
                <a:gd name="connsiteY11" fmla="*/ 202631 h 1190625"/>
                <a:gd name="connsiteX12" fmla="*/ 9103867 w 9144000"/>
                <a:gd name="connsiteY12" fmla="*/ 148433 h 1190625"/>
                <a:gd name="connsiteX13" fmla="*/ 9122916 w 9144000"/>
                <a:gd name="connsiteY13" fmla="*/ 84139 h 1190625"/>
                <a:gd name="connsiteX14" fmla="*/ 9130060 w 9144000"/>
                <a:gd name="connsiteY14" fmla="*/ 46610 h 1190625"/>
                <a:gd name="connsiteX15" fmla="*/ 9141619 w 9144000"/>
                <a:gd name="connsiteY15" fmla="*/ 0 h 1190625"/>
                <a:gd name="connsiteX16" fmla="*/ 9144000 w 9144000"/>
                <a:gd name="connsiteY16" fmla="*/ 1190625 h 1190625"/>
                <a:gd name="connsiteX17" fmla="*/ 0 w 9144000"/>
                <a:gd name="connsiteY17" fmla="*/ 1190625 h 1190625"/>
                <a:gd name="connsiteX18" fmla="*/ 0 w 9144000"/>
                <a:gd name="connsiteY18" fmla="*/ 785961 h 1190625"/>
                <a:gd name="connsiteX0" fmla="*/ 0 w 9144000"/>
                <a:gd name="connsiteY0" fmla="*/ 785961 h 1190625"/>
                <a:gd name="connsiteX1" fmla="*/ 8579222 w 9144000"/>
                <a:gd name="connsiteY1" fmla="*/ 721942 h 1190625"/>
                <a:gd name="connsiteX2" fmla="*/ 8623325 w 9144000"/>
                <a:gd name="connsiteY2" fmla="*/ 698700 h 1190625"/>
                <a:gd name="connsiteX3" fmla="*/ 8725149 w 9144000"/>
                <a:gd name="connsiteY3" fmla="*/ 646883 h 1190625"/>
                <a:gd name="connsiteX4" fmla="*/ 8798967 w 9144000"/>
                <a:gd name="connsiteY4" fmla="*/ 592114 h 1190625"/>
                <a:gd name="connsiteX5" fmla="*/ 8841260 w 9144000"/>
                <a:gd name="connsiteY5" fmla="*/ 559348 h 1190625"/>
                <a:gd name="connsiteX6" fmla="*/ 8895458 w 9144000"/>
                <a:gd name="connsiteY6" fmla="*/ 502767 h 1190625"/>
                <a:gd name="connsiteX7" fmla="*/ 8949656 w 9144000"/>
                <a:gd name="connsiteY7" fmla="*/ 441425 h 1190625"/>
                <a:gd name="connsiteX8" fmla="*/ 8990138 w 9144000"/>
                <a:gd name="connsiteY8" fmla="*/ 381895 h 1190625"/>
                <a:gd name="connsiteX9" fmla="*/ 9016331 w 9144000"/>
                <a:gd name="connsiteY9" fmla="*/ 346746 h 1190625"/>
                <a:gd name="connsiteX10" fmla="*/ 9046716 w 9144000"/>
                <a:gd name="connsiteY10" fmla="*/ 291978 h 1190625"/>
                <a:gd name="connsiteX11" fmla="*/ 9065766 w 9144000"/>
                <a:gd name="connsiteY11" fmla="*/ 249686 h 1190625"/>
                <a:gd name="connsiteX12" fmla="*/ 9084817 w 9144000"/>
                <a:gd name="connsiteY12" fmla="*/ 202631 h 1190625"/>
                <a:gd name="connsiteX13" fmla="*/ 9103867 w 9144000"/>
                <a:gd name="connsiteY13" fmla="*/ 148433 h 1190625"/>
                <a:gd name="connsiteX14" fmla="*/ 9122916 w 9144000"/>
                <a:gd name="connsiteY14" fmla="*/ 84139 h 1190625"/>
                <a:gd name="connsiteX15" fmla="*/ 9130060 w 9144000"/>
                <a:gd name="connsiteY15" fmla="*/ 46610 h 1190625"/>
                <a:gd name="connsiteX16" fmla="*/ 9141619 w 9144000"/>
                <a:gd name="connsiteY16" fmla="*/ 0 h 1190625"/>
                <a:gd name="connsiteX17" fmla="*/ 9144000 w 9144000"/>
                <a:gd name="connsiteY17" fmla="*/ 1190625 h 1190625"/>
                <a:gd name="connsiteX18" fmla="*/ 0 w 9144000"/>
                <a:gd name="connsiteY18" fmla="*/ 1190625 h 1190625"/>
                <a:gd name="connsiteX19" fmla="*/ 0 w 9144000"/>
                <a:gd name="connsiteY19" fmla="*/ 785961 h 1190625"/>
                <a:gd name="connsiteX0" fmla="*/ 0 w 9144000"/>
                <a:gd name="connsiteY0" fmla="*/ 785961 h 1190625"/>
                <a:gd name="connsiteX1" fmla="*/ 8510166 w 9144000"/>
                <a:gd name="connsiteY1" fmla="*/ 743373 h 1190625"/>
                <a:gd name="connsiteX2" fmla="*/ 8579222 w 9144000"/>
                <a:gd name="connsiteY2" fmla="*/ 721942 h 1190625"/>
                <a:gd name="connsiteX3" fmla="*/ 8623325 w 9144000"/>
                <a:gd name="connsiteY3" fmla="*/ 698700 h 1190625"/>
                <a:gd name="connsiteX4" fmla="*/ 8725149 w 9144000"/>
                <a:gd name="connsiteY4" fmla="*/ 646883 h 1190625"/>
                <a:gd name="connsiteX5" fmla="*/ 8798967 w 9144000"/>
                <a:gd name="connsiteY5" fmla="*/ 592114 h 1190625"/>
                <a:gd name="connsiteX6" fmla="*/ 8841260 w 9144000"/>
                <a:gd name="connsiteY6" fmla="*/ 559348 h 1190625"/>
                <a:gd name="connsiteX7" fmla="*/ 8895458 w 9144000"/>
                <a:gd name="connsiteY7" fmla="*/ 502767 h 1190625"/>
                <a:gd name="connsiteX8" fmla="*/ 8949656 w 9144000"/>
                <a:gd name="connsiteY8" fmla="*/ 441425 h 1190625"/>
                <a:gd name="connsiteX9" fmla="*/ 8990138 w 9144000"/>
                <a:gd name="connsiteY9" fmla="*/ 381895 h 1190625"/>
                <a:gd name="connsiteX10" fmla="*/ 9016331 w 9144000"/>
                <a:gd name="connsiteY10" fmla="*/ 346746 h 1190625"/>
                <a:gd name="connsiteX11" fmla="*/ 9046716 w 9144000"/>
                <a:gd name="connsiteY11" fmla="*/ 291978 h 1190625"/>
                <a:gd name="connsiteX12" fmla="*/ 9065766 w 9144000"/>
                <a:gd name="connsiteY12" fmla="*/ 249686 h 1190625"/>
                <a:gd name="connsiteX13" fmla="*/ 9084817 w 9144000"/>
                <a:gd name="connsiteY13" fmla="*/ 202631 h 1190625"/>
                <a:gd name="connsiteX14" fmla="*/ 9103867 w 9144000"/>
                <a:gd name="connsiteY14" fmla="*/ 148433 h 1190625"/>
                <a:gd name="connsiteX15" fmla="*/ 9122916 w 9144000"/>
                <a:gd name="connsiteY15" fmla="*/ 84139 h 1190625"/>
                <a:gd name="connsiteX16" fmla="*/ 9130060 w 9144000"/>
                <a:gd name="connsiteY16" fmla="*/ 46610 h 1190625"/>
                <a:gd name="connsiteX17" fmla="*/ 9141619 w 9144000"/>
                <a:gd name="connsiteY17" fmla="*/ 0 h 1190625"/>
                <a:gd name="connsiteX18" fmla="*/ 9144000 w 9144000"/>
                <a:gd name="connsiteY18" fmla="*/ 1190625 h 1190625"/>
                <a:gd name="connsiteX19" fmla="*/ 0 w 9144000"/>
                <a:gd name="connsiteY19" fmla="*/ 1190625 h 1190625"/>
                <a:gd name="connsiteX20" fmla="*/ 0 w 9144000"/>
                <a:gd name="connsiteY20" fmla="*/ 785961 h 1190625"/>
                <a:gd name="connsiteX0" fmla="*/ 0 w 9144000"/>
                <a:gd name="connsiteY0" fmla="*/ 785961 h 1190625"/>
                <a:gd name="connsiteX1" fmla="*/ 8460731 w 9144000"/>
                <a:gd name="connsiteY1" fmla="*/ 757660 h 1190625"/>
                <a:gd name="connsiteX2" fmla="*/ 8510166 w 9144000"/>
                <a:gd name="connsiteY2" fmla="*/ 743373 h 1190625"/>
                <a:gd name="connsiteX3" fmla="*/ 8579222 w 9144000"/>
                <a:gd name="connsiteY3" fmla="*/ 721942 h 1190625"/>
                <a:gd name="connsiteX4" fmla="*/ 8623325 w 9144000"/>
                <a:gd name="connsiteY4" fmla="*/ 698700 h 1190625"/>
                <a:gd name="connsiteX5" fmla="*/ 8725149 w 9144000"/>
                <a:gd name="connsiteY5" fmla="*/ 646883 h 1190625"/>
                <a:gd name="connsiteX6" fmla="*/ 8798967 w 9144000"/>
                <a:gd name="connsiteY6" fmla="*/ 592114 h 1190625"/>
                <a:gd name="connsiteX7" fmla="*/ 8841260 w 9144000"/>
                <a:gd name="connsiteY7" fmla="*/ 559348 h 1190625"/>
                <a:gd name="connsiteX8" fmla="*/ 8895458 w 9144000"/>
                <a:gd name="connsiteY8" fmla="*/ 502767 h 1190625"/>
                <a:gd name="connsiteX9" fmla="*/ 8949656 w 9144000"/>
                <a:gd name="connsiteY9" fmla="*/ 441425 h 1190625"/>
                <a:gd name="connsiteX10" fmla="*/ 8990138 w 9144000"/>
                <a:gd name="connsiteY10" fmla="*/ 381895 h 1190625"/>
                <a:gd name="connsiteX11" fmla="*/ 9016331 w 9144000"/>
                <a:gd name="connsiteY11" fmla="*/ 346746 h 1190625"/>
                <a:gd name="connsiteX12" fmla="*/ 9046716 w 9144000"/>
                <a:gd name="connsiteY12" fmla="*/ 291978 h 1190625"/>
                <a:gd name="connsiteX13" fmla="*/ 9065766 w 9144000"/>
                <a:gd name="connsiteY13" fmla="*/ 249686 h 1190625"/>
                <a:gd name="connsiteX14" fmla="*/ 9084817 w 9144000"/>
                <a:gd name="connsiteY14" fmla="*/ 202631 h 1190625"/>
                <a:gd name="connsiteX15" fmla="*/ 9103867 w 9144000"/>
                <a:gd name="connsiteY15" fmla="*/ 148433 h 1190625"/>
                <a:gd name="connsiteX16" fmla="*/ 9122916 w 9144000"/>
                <a:gd name="connsiteY16" fmla="*/ 84139 h 1190625"/>
                <a:gd name="connsiteX17" fmla="*/ 9130060 w 9144000"/>
                <a:gd name="connsiteY17" fmla="*/ 46610 h 1190625"/>
                <a:gd name="connsiteX18" fmla="*/ 9141619 w 9144000"/>
                <a:gd name="connsiteY18" fmla="*/ 0 h 1190625"/>
                <a:gd name="connsiteX19" fmla="*/ 9144000 w 9144000"/>
                <a:gd name="connsiteY19" fmla="*/ 1190625 h 1190625"/>
                <a:gd name="connsiteX20" fmla="*/ 0 w 9144000"/>
                <a:gd name="connsiteY20" fmla="*/ 1190625 h 1190625"/>
                <a:gd name="connsiteX21" fmla="*/ 0 w 9144000"/>
                <a:gd name="connsiteY21" fmla="*/ 785961 h 1190625"/>
                <a:gd name="connsiteX0" fmla="*/ 0 w 9144000"/>
                <a:gd name="connsiteY0" fmla="*/ 785961 h 1190625"/>
                <a:gd name="connsiteX1" fmla="*/ 8418439 w 9144000"/>
                <a:gd name="connsiteY1" fmla="*/ 764234 h 1190625"/>
                <a:gd name="connsiteX2" fmla="*/ 8460731 w 9144000"/>
                <a:gd name="connsiteY2" fmla="*/ 757660 h 1190625"/>
                <a:gd name="connsiteX3" fmla="*/ 8510166 w 9144000"/>
                <a:gd name="connsiteY3" fmla="*/ 743373 h 1190625"/>
                <a:gd name="connsiteX4" fmla="*/ 8579222 w 9144000"/>
                <a:gd name="connsiteY4" fmla="*/ 721942 h 1190625"/>
                <a:gd name="connsiteX5" fmla="*/ 8623325 w 9144000"/>
                <a:gd name="connsiteY5" fmla="*/ 698700 h 1190625"/>
                <a:gd name="connsiteX6" fmla="*/ 8725149 w 9144000"/>
                <a:gd name="connsiteY6" fmla="*/ 646883 h 1190625"/>
                <a:gd name="connsiteX7" fmla="*/ 8798967 w 9144000"/>
                <a:gd name="connsiteY7" fmla="*/ 592114 h 1190625"/>
                <a:gd name="connsiteX8" fmla="*/ 8841260 w 9144000"/>
                <a:gd name="connsiteY8" fmla="*/ 559348 h 1190625"/>
                <a:gd name="connsiteX9" fmla="*/ 8895458 w 9144000"/>
                <a:gd name="connsiteY9" fmla="*/ 502767 h 1190625"/>
                <a:gd name="connsiteX10" fmla="*/ 8949656 w 9144000"/>
                <a:gd name="connsiteY10" fmla="*/ 441425 h 1190625"/>
                <a:gd name="connsiteX11" fmla="*/ 8990138 w 9144000"/>
                <a:gd name="connsiteY11" fmla="*/ 381895 h 1190625"/>
                <a:gd name="connsiteX12" fmla="*/ 9016331 w 9144000"/>
                <a:gd name="connsiteY12" fmla="*/ 346746 h 1190625"/>
                <a:gd name="connsiteX13" fmla="*/ 9046716 w 9144000"/>
                <a:gd name="connsiteY13" fmla="*/ 291978 h 1190625"/>
                <a:gd name="connsiteX14" fmla="*/ 9065766 w 9144000"/>
                <a:gd name="connsiteY14" fmla="*/ 249686 h 1190625"/>
                <a:gd name="connsiteX15" fmla="*/ 9084817 w 9144000"/>
                <a:gd name="connsiteY15" fmla="*/ 202631 h 1190625"/>
                <a:gd name="connsiteX16" fmla="*/ 9103867 w 9144000"/>
                <a:gd name="connsiteY16" fmla="*/ 148433 h 1190625"/>
                <a:gd name="connsiteX17" fmla="*/ 9122916 w 9144000"/>
                <a:gd name="connsiteY17" fmla="*/ 84139 h 1190625"/>
                <a:gd name="connsiteX18" fmla="*/ 9130060 w 9144000"/>
                <a:gd name="connsiteY18" fmla="*/ 46610 h 1190625"/>
                <a:gd name="connsiteX19" fmla="*/ 9141619 w 9144000"/>
                <a:gd name="connsiteY19" fmla="*/ 0 h 1190625"/>
                <a:gd name="connsiteX20" fmla="*/ 9144000 w 9144000"/>
                <a:gd name="connsiteY20" fmla="*/ 1190625 h 1190625"/>
                <a:gd name="connsiteX21" fmla="*/ 0 w 9144000"/>
                <a:gd name="connsiteY21" fmla="*/ 1190625 h 1190625"/>
                <a:gd name="connsiteX22" fmla="*/ 0 w 9144000"/>
                <a:gd name="connsiteY22" fmla="*/ 785961 h 1190625"/>
                <a:gd name="connsiteX0" fmla="*/ 0 w 9144000"/>
                <a:gd name="connsiteY0" fmla="*/ 785961 h 1190625"/>
                <a:gd name="connsiteX1" fmla="*/ 8366052 w 9144000"/>
                <a:gd name="connsiteY1" fmla="*/ 773759 h 1190625"/>
                <a:gd name="connsiteX2" fmla="*/ 8418439 w 9144000"/>
                <a:gd name="connsiteY2" fmla="*/ 764234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18439 w 9144000"/>
                <a:gd name="connsiteY3" fmla="*/ 76423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47734 w 9144000"/>
                <a:gd name="connsiteY3" fmla="*/ 76170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37749 w 9144000"/>
                <a:gd name="connsiteY5" fmla="*/ 73665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839365 h 1244029"/>
                <a:gd name="connsiteX1" fmla="*/ 8304709 w 9144000"/>
                <a:gd name="connsiteY1" fmla="*/ 836688 h 1244029"/>
                <a:gd name="connsiteX2" fmla="*/ 8388203 w 9144000"/>
                <a:gd name="connsiteY2" fmla="*/ 827015 h 1244029"/>
                <a:gd name="connsiteX3" fmla="*/ 8460731 w 9144000"/>
                <a:gd name="connsiteY3" fmla="*/ 811064 h 1244029"/>
                <a:gd name="connsiteX4" fmla="*/ 8510166 w 9144000"/>
                <a:gd name="connsiteY4" fmla="*/ 796777 h 1244029"/>
                <a:gd name="connsiteX5" fmla="*/ 8537749 w 9144000"/>
                <a:gd name="connsiteY5" fmla="*/ 790056 h 1244029"/>
                <a:gd name="connsiteX6" fmla="*/ 8623325 w 9144000"/>
                <a:gd name="connsiteY6" fmla="*/ 752104 h 1244029"/>
                <a:gd name="connsiteX7" fmla="*/ 8725149 w 9144000"/>
                <a:gd name="connsiteY7" fmla="*/ 700287 h 1244029"/>
                <a:gd name="connsiteX8" fmla="*/ 8798967 w 9144000"/>
                <a:gd name="connsiteY8" fmla="*/ 645518 h 1244029"/>
                <a:gd name="connsiteX9" fmla="*/ 8841260 w 9144000"/>
                <a:gd name="connsiteY9" fmla="*/ 612752 h 1244029"/>
                <a:gd name="connsiteX10" fmla="*/ 8895458 w 9144000"/>
                <a:gd name="connsiteY10" fmla="*/ 556171 h 1244029"/>
                <a:gd name="connsiteX11" fmla="*/ 8949656 w 9144000"/>
                <a:gd name="connsiteY11" fmla="*/ 494829 h 1244029"/>
                <a:gd name="connsiteX12" fmla="*/ 8990138 w 9144000"/>
                <a:gd name="connsiteY12" fmla="*/ 435299 h 1244029"/>
                <a:gd name="connsiteX13" fmla="*/ 9016331 w 9144000"/>
                <a:gd name="connsiteY13" fmla="*/ 400150 h 1244029"/>
                <a:gd name="connsiteX14" fmla="*/ 9046716 w 9144000"/>
                <a:gd name="connsiteY14" fmla="*/ 345382 h 1244029"/>
                <a:gd name="connsiteX15" fmla="*/ 9065766 w 9144000"/>
                <a:gd name="connsiteY15" fmla="*/ 303090 h 1244029"/>
                <a:gd name="connsiteX16" fmla="*/ 9084817 w 9144000"/>
                <a:gd name="connsiteY16" fmla="*/ 256035 h 1244029"/>
                <a:gd name="connsiteX17" fmla="*/ 9103867 w 9144000"/>
                <a:gd name="connsiteY17" fmla="*/ 201837 h 1244029"/>
                <a:gd name="connsiteX18" fmla="*/ 9122916 w 9144000"/>
                <a:gd name="connsiteY18" fmla="*/ 137543 h 1244029"/>
                <a:gd name="connsiteX19" fmla="*/ 9130060 w 9144000"/>
                <a:gd name="connsiteY19" fmla="*/ 100014 h 1244029"/>
                <a:gd name="connsiteX20" fmla="*/ 9139238 w 9144000"/>
                <a:gd name="connsiteY20" fmla="*/ 0 h 1244029"/>
                <a:gd name="connsiteX21" fmla="*/ 9144000 w 9144000"/>
                <a:gd name="connsiteY21" fmla="*/ 1244029 h 1244029"/>
                <a:gd name="connsiteX22" fmla="*/ 0 w 9144000"/>
                <a:gd name="connsiteY22" fmla="*/ 1244029 h 1244029"/>
                <a:gd name="connsiteX23" fmla="*/ 0 w 9144000"/>
                <a:gd name="connsiteY23" fmla="*/ 839365 h 1244029"/>
                <a:gd name="connsiteX0" fmla="*/ 0 w 9144000"/>
                <a:gd name="connsiteY0" fmla="*/ 844127 h 1248791"/>
                <a:gd name="connsiteX1" fmla="*/ 8304709 w 9144000"/>
                <a:gd name="connsiteY1" fmla="*/ 841450 h 1248791"/>
                <a:gd name="connsiteX2" fmla="*/ 8388203 w 9144000"/>
                <a:gd name="connsiteY2" fmla="*/ 831777 h 1248791"/>
                <a:gd name="connsiteX3" fmla="*/ 8460731 w 9144000"/>
                <a:gd name="connsiteY3" fmla="*/ 815826 h 1248791"/>
                <a:gd name="connsiteX4" fmla="*/ 8510166 w 9144000"/>
                <a:gd name="connsiteY4" fmla="*/ 801539 h 1248791"/>
                <a:gd name="connsiteX5" fmla="*/ 8537749 w 9144000"/>
                <a:gd name="connsiteY5" fmla="*/ 794818 h 1248791"/>
                <a:gd name="connsiteX6" fmla="*/ 8623325 w 9144000"/>
                <a:gd name="connsiteY6" fmla="*/ 756866 h 1248791"/>
                <a:gd name="connsiteX7" fmla="*/ 8725149 w 9144000"/>
                <a:gd name="connsiteY7" fmla="*/ 705049 h 1248791"/>
                <a:gd name="connsiteX8" fmla="*/ 8798967 w 9144000"/>
                <a:gd name="connsiteY8" fmla="*/ 650280 h 1248791"/>
                <a:gd name="connsiteX9" fmla="*/ 8841260 w 9144000"/>
                <a:gd name="connsiteY9" fmla="*/ 617514 h 1248791"/>
                <a:gd name="connsiteX10" fmla="*/ 8895458 w 9144000"/>
                <a:gd name="connsiteY10" fmla="*/ 560933 h 1248791"/>
                <a:gd name="connsiteX11" fmla="*/ 8949656 w 9144000"/>
                <a:gd name="connsiteY11" fmla="*/ 499591 h 1248791"/>
                <a:gd name="connsiteX12" fmla="*/ 8990138 w 9144000"/>
                <a:gd name="connsiteY12" fmla="*/ 440061 h 1248791"/>
                <a:gd name="connsiteX13" fmla="*/ 9016331 w 9144000"/>
                <a:gd name="connsiteY13" fmla="*/ 404912 h 1248791"/>
                <a:gd name="connsiteX14" fmla="*/ 9046716 w 9144000"/>
                <a:gd name="connsiteY14" fmla="*/ 350144 h 1248791"/>
                <a:gd name="connsiteX15" fmla="*/ 9065766 w 9144000"/>
                <a:gd name="connsiteY15" fmla="*/ 307852 h 1248791"/>
                <a:gd name="connsiteX16" fmla="*/ 9084817 w 9144000"/>
                <a:gd name="connsiteY16" fmla="*/ 260797 h 1248791"/>
                <a:gd name="connsiteX17" fmla="*/ 9103867 w 9144000"/>
                <a:gd name="connsiteY17" fmla="*/ 206599 h 1248791"/>
                <a:gd name="connsiteX18" fmla="*/ 9122916 w 9144000"/>
                <a:gd name="connsiteY18" fmla="*/ 142305 h 1248791"/>
                <a:gd name="connsiteX19" fmla="*/ 9130060 w 9144000"/>
                <a:gd name="connsiteY19" fmla="*/ 104776 h 1248791"/>
                <a:gd name="connsiteX20" fmla="*/ 9141619 w 9144000"/>
                <a:gd name="connsiteY20" fmla="*/ 0 h 1248791"/>
                <a:gd name="connsiteX21" fmla="*/ 9144000 w 9144000"/>
                <a:gd name="connsiteY21" fmla="*/ 1248791 h 1248791"/>
                <a:gd name="connsiteX22" fmla="*/ 0 w 9144000"/>
                <a:gd name="connsiteY22" fmla="*/ 1248791 h 1248791"/>
                <a:gd name="connsiteX23" fmla="*/ 0 w 9144000"/>
                <a:gd name="connsiteY23" fmla="*/ 844127 h 124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4000" h="1248791">
                  <a:moveTo>
                    <a:pt x="0" y="844127"/>
                  </a:moveTo>
                  <a:lnTo>
                    <a:pt x="8304709" y="841450"/>
                  </a:lnTo>
                  <a:lnTo>
                    <a:pt x="8388203" y="831777"/>
                  </a:lnTo>
                  <a:lnTo>
                    <a:pt x="8460731" y="815826"/>
                  </a:lnTo>
                  <a:lnTo>
                    <a:pt x="8510166" y="801539"/>
                  </a:lnTo>
                  <a:lnTo>
                    <a:pt x="8537749" y="794818"/>
                  </a:lnTo>
                  <a:lnTo>
                    <a:pt x="8623325" y="756866"/>
                  </a:lnTo>
                  <a:lnTo>
                    <a:pt x="8725149" y="705049"/>
                  </a:lnTo>
                  <a:lnTo>
                    <a:pt x="8798967" y="650280"/>
                  </a:lnTo>
                  <a:lnTo>
                    <a:pt x="8841260" y="617514"/>
                  </a:lnTo>
                  <a:lnTo>
                    <a:pt x="8895458" y="560933"/>
                  </a:lnTo>
                  <a:lnTo>
                    <a:pt x="8949656" y="499591"/>
                  </a:lnTo>
                  <a:lnTo>
                    <a:pt x="8990138" y="440061"/>
                  </a:lnTo>
                  <a:lnTo>
                    <a:pt x="9016331" y="404912"/>
                  </a:lnTo>
                  <a:lnTo>
                    <a:pt x="9046716" y="350144"/>
                  </a:lnTo>
                  <a:lnTo>
                    <a:pt x="9065766" y="307852"/>
                  </a:lnTo>
                  <a:lnTo>
                    <a:pt x="9084817" y="260797"/>
                  </a:lnTo>
                  <a:lnTo>
                    <a:pt x="9103867" y="206599"/>
                  </a:lnTo>
                  <a:lnTo>
                    <a:pt x="9122916" y="142305"/>
                  </a:lnTo>
                  <a:lnTo>
                    <a:pt x="9130060" y="104776"/>
                  </a:lnTo>
                  <a:lnTo>
                    <a:pt x="9141619" y="0"/>
                  </a:lnTo>
                  <a:cubicBezTo>
                    <a:pt x="9142413" y="396875"/>
                    <a:pt x="9143206" y="851916"/>
                    <a:pt x="9144000" y="1248791"/>
                  </a:cubicBezTo>
                  <a:lnTo>
                    <a:pt x="0" y="1248791"/>
                  </a:lnTo>
                  <a:lnTo>
                    <a:pt x="0" y="844127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0" y="4868517"/>
              <a:ext cx="9144000" cy="1989483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</p:grpSp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388945" y="3840163"/>
            <a:ext cx="7343775" cy="522287"/>
          </a:xfrm>
          <a:prstGeom prst="rect">
            <a:avLst/>
          </a:prstGeom>
          <a:noFill/>
          <a:ln>
            <a:noFill/>
          </a:ln>
          <a:extLst/>
        </p:spPr>
        <p:txBody>
          <a:bodyPr lIns="91385" tIns="45693" rIns="91385" bIns="45693" anchor="b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10000"/>
              <a:buFontTx/>
              <a:buBlip>
                <a:blip r:embed="rId2"/>
              </a:buBlip>
              <a:defRPr/>
            </a:pPr>
            <a:r>
              <a:rPr lang="de-DE" sz="2800" b="1" smtClean="0">
                <a:solidFill>
                  <a:srgbClr val="7D7C80"/>
                </a:solidFill>
              </a:rPr>
              <a:t>Studienförderwerk Klaus Murmann</a:t>
            </a:r>
            <a:endParaRPr lang="de-DE" sz="2800" smtClean="0">
              <a:solidFill>
                <a:srgbClr val="7D7C80"/>
              </a:solidFill>
            </a:endParaRPr>
          </a:p>
        </p:txBody>
      </p:sp>
      <p:sp>
        <p:nvSpPr>
          <p:cNvPr id="6" name="Textfeld 5"/>
          <p:cNvSpPr txBox="1">
            <a:spLocks noChangeAspect="1"/>
          </p:cNvSpPr>
          <p:nvPr userDrawn="1"/>
        </p:nvSpPr>
        <p:spPr>
          <a:xfrm>
            <a:off x="395290" y="6595085"/>
            <a:ext cx="2755900" cy="259740"/>
          </a:xfrm>
          <a:prstGeom prst="rect">
            <a:avLst/>
          </a:prstGeom>
          <a:noFill/>
        </p:spPr>
        <p:txBody>
          <a:bodyPr lIns="91385" tIns="45693" rIns="91385" bIns="45693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CCCCCC"/>
                </a:solidFill>
                <a:latin typeface="Arial Narrow" pitchFamily="34" charset="0"/>
              </a:rPr>
              <a:t>Stiftung der Deutschen Wirtschaft | www.sdw.org</a:t>
            </a:r>
          </a:p>
        </p:txBody>
      </p:sp>
      <p:pic>
        <p:nvPicPr>
          <p:cNvPr id="7" name="Grafik 12" descr="sd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5" y="134938"/>
            <a:ext cx="12588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16397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blatt Studienkol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/>
          <p:cNvGrpSpPr>
            <a:grpSpLocks/>
          </p:cNvGrpSpPr>
          <p:nvPr userDrawn="1"/>
        </p:nvGrpSpPr>
        <p:grpSpPr bwMode="auto">
          <a:xfrm>
            <a:off x="0" y="3652840"/>
            <a:ext cx="9144000" cy="3205162"/>
            <a:chOff x="0" y="3652281"/>
            <a:chExt cx="9144000" cy="3205719"/>
          </a:xfrm>
          <a:solidFill>
            <a:srgbClr val="9A0C2F"/>
          </a:solidFill>
        </p:grpSpPr>
        <p:sp>
          <p:nvSpPr>
            <p:cNvPr id="3" name="Freihandform 2"/>
            <p:cNvSpPr/>
            <p:nvPr/>
          </p:nvSpPr>
          <p:spPr>
            <a:xfrm>
              <a:off x="0" y="3652281"/>
              <a:ext cx="9144000" cy="1249579"/>
            </a:xfrm>
            <a:custGeom>
              <a:avLst/>
              <a:gdLst>
                <a:gd name="connsiteX0" fmla="*/ 0 w 9144000"/>
                <a:gd name="connsiteY0" fmla="*/ 0 h 404664"/>
                <a:gd name="connsiteX1" fmla="*/ 9144000 w 9144000"/>
                <a:gd name="connsiteY1" fmla="*/ 0 h 404664"/>
                <a:gd name="connsiteX2" fmla="*/ 9144000 w 9144000"/>
                <a:gd name="connsiteY2" fmla="*/ 404664 h 404664"/>
                <a:gd name="connsiteX3" fmla="*/ 0 w 9144000"/>
                <a:gd name="connsiteY3" fmla="*/ 404664 h 404664"/>
                <a:gd name="connsiteX4" fmla="*/ 0 w 9144000"/>
                <a:gd name="connsiteY4" fmla="*/ 0 h 404664"/>
                <a:gd name="connsiteX0" fmla="*/ 0 w 9144000"/>
                <a:gd name="connsiteY0" fmla="*/ 785961 h 1190625"/>
                <a:gd name="connsiteX1" fmla="*/ 9141619 w 9144000"/>
                <a:gd name="connsiteY1" fmla="*/ 0 h 1190625"/>
                <a:gd name="connsiteX2" fmla="*/ 9144000 w 9144000"/>
                <a:gd name="connsiteY2" fmla="*/ 1190625 h 1190625"/>
                <a:gd name="connsiteX3" fmla="*/ 0 w 9144000"/>
                <a:gd name="connsiteY3" fmla="*/ 1190625 h 1190625"/>
                <a:gd name="connsiteX4" fmla="*/ 0 w 9144000"/>
                <a:gd name="connsiteY4" fmla="*/ 785961 h 1190625"/>
                <a:gd name="connsiteX0" fmla="*/ 0 w 9144000"/>
                <a:gd name="connsiteY0" fmla="*/ 785961 h 1190625"/>
                <a:gd name="connsiteX1" fmla="*/ 9130060 w 9144000"/>
                <a:gd name="connsiteY1" fmla="*/ 46610 h 1190625"/>
                <a:gd name="connsiteX2" fmla="*/ 9141619 w 9144000"/>
                <a:gd name="connsiteY2" fmla="*/ 0 h 1190625"/>
                <a:gd name="connsiteX3" fmla="*/ 9144000 w 9144000"/>
                <a:gd name="connsiteY3" fmla="*/ 1190625 h 1190625"/>
                <a:gd name="connsiteX4" fmla="*/ 0 w 9144000"/>
                <a:gd name="connsiteY4" fmla="*/ 1190625 h 1190625"/>
                <a:gd name="connsiteX5" fmla="*/ 0 w 9144000"/>
                <a:gd name="connsiteY5" fmla="*/ 785961 h 1190625"/>
                <a:gd name="connsiteX0" fmla="*/ 0 w 9144000"/>
                <a:gd name="connsiteY0" fmla="*/ 785961 h 1190625"/>
                <a:gd name="connsiteX1" fmla="*/ 9122916 w 9144000"/>
                <a:gd name="connsiteY1" fmla="*/ 84139 h 1190625"/>
                <a:gd name="connsiteX2" fmla="*/ 9130060 w 9144000"/>
                <a:gd name="connsiteY2" fmla="*/ 46610 h 1190625"/>
                <a:gd name="connsiteX3" fmla="*/ 9141619 w 9144000"/>
                <a:gd name="connsiteY3" fmla="*/ 0 h 1190625"/>
                <a:gd name="connsiteX4" fmla="*/ 9144000 w 9144000"/>
                <a:gd name="connsiteY4" fmla="*/ 1190625 h 1190625"/>
                <a:gd name="connsiteX5" fmla="*/ 0 w 9144000"/>
                <a:gd name="connsiteY5" fmla="*/ 1190625 h 1190625"/>
                <a:gd name="connsiteX6" fmla="*/ 0 w 9144000"/>
                <a:gd name="connsiteY6" fmla="*/ 785961 h 1190625"/>
                <a:gd name="connsiteX0" fmla="*/ 0 w 9144000"/>
                <a:gd name="connsiteY0" fmla="*/ 785961 h 1190625"/>
                <a:gd name="connsiteX1" fmla="*/ 9103867 w 9144000"/>
                <a:gd name="connsiteY1" fmla="*/ 148433 h 1190625"/>
                <a:gd name="connsiteX2" fmla="*/ 9122916 w 9144000"/>
                <a:gd name="connsiteY2" fmla="*/ 84139 h 1190625"/>
                <a:gd name="connsiteX3" fmla="*/ 9130060 w 9144000"/>
                <a:gd name="connsiteY3" fmla="*/ 46610 h 1190625"/>
                <a:gd name="connsiteX4" fmla="*/ 9141619 w 9144000"/>
                <a:gd name="connsiteY4" fmla="*/ 0 h 1190625"/>
                <a:gd name="connsiteX5" fmla="*/ 9144000 w 9144000"/>
                <a:gd name="connsiteY5" fmla="*/ 1190625 h 1190625"/>
                <a:gd name="connsiteX6" fmla="*/ 0 w 9144000"/>
                <a:gd name="connsiteY6" fmla="*/ 1190625 h 1190625"/>
                <a:gd name="connsiteX7" fmla="*/ 0 w 9144000"/>
                <a:gd name="connsiteY7" fmla="*/ 785961 h 1190625"/>
                <a:gd name="connsiteX0" fmla="*/ 0 w 9144000"/>
                <a:gd name="connsiteY0" fmla="*/ 785961 h 1190625"/>
                <a:gd name="connsiteX1" fmla="*/ 9084817 w 9144000"/>
                <a:gd name="connsiteY1" fmla="*/ 202631 h 1190625"/>
                <a:gd name="connsiteX2" fmla="*/ 9103867 w 9144000"/>
                <a:gd name="connsiteY2" fmla="*/ 148433 h 1190625"/>
                <a:gd name="connsiteX3" fmla="*/ 9122916 w 9144000"/>
                <a:gd name="connsiteY3" fmla="*/ 84139 h 1190625"/>
                <a:gd name="connsiteX4" fmla="*/ 9130060 w 9144000"/>
                <a:gd name="connsiteY4" fmla="*/ 46610 h 1190625"/>
                <a:gd name="connsiteX5" fmla="*/ 9141619 w 9144000"/>
                <a:gd name="connsiteY5" fmla="*/ 0 h 1190625"/>
                <a:gd name="connsiteX6" fmla="*/ 9144000 w 9144000"/>
                <a:gd name="connsiteY6" fmla="*/ 1190625 h 1190625"/>
                <a:gd name="connsiteX7" fmla="*/ 0 w 9144000"/>
                <a:gd name="connsiteY7" fmla="*/ 1190625 h 1190625"/>
                <a:gd name="connsiteX8" fmla="*/ 0 w 9144000"/>
                <a:gd name="connsiteY8" fmla="*/ 785961 h 1190625"/>
                <a:gd name="connsiteX0" fmla="*/ 0 w 9144000"/>
                <a:gd name="connsiteY0" fmla="*/ 785961 h 1190625"/>
                <a:gd name="connsiteX1" fmla="*/ 9065766 w 9144000"/>
                <a:gd name="connsiteY1" fmla="*/ 249686 h 1190625"/>
                <a:gd name="connsiteX2" fmla="*/ 9084817 w 9144000"/>
                <a:gd name="connsiteY2" fmla="*/ 202631 h 1190625"/>
                <a:gd name="connsiteX3" fmla="*/ 9103867 w 9144000"/>
                <a:gd name="connsiteY3" fmla="*/ 148433 h 1190625"/>
                <a:gd name="connsiteX4" fmla="*/ 9122916 w 9144000"/>
                <a:gd name="connsiteY4" fmla="*/ 84139 h 1190625"/>
                <a:gd name="connsiteX5" fmla="*/ 9130060 w 9144000"/>
                <a:gd name="connsiteY5" fmla="*/ 46610 h 1190625"/>
                <a:gd name="connsiteX6" fmla="*/ 9141619 w 9144000"/>
                <a:gd name="connsiteY6" fmla="*/ 0 h 1190625"/>
                <a:gd name="connsiteX7" fmla="*/ 9144000 w 9144000"/>
                <a:gd name="connsiteY7" fmla="*/ 1190625 h 1190625"/>
                <a:gd name="connsiteX8" fmla="*/ 0 w 9144000"/>
                <a:gd name="connsiteY8" fmla="*/ 1190625 h 1190625"/>
                <a:gd name="connsiteX9" fmla="*/ 0 w 9144000"/>
                <a:gd name="connsiteY9" fmla="*/ 785961 h 1190625"/>
                <a:gd name="connsiteX0" fmla="*/ 0 w 9144000"/>
                <a:gd name="connsiteY0" fmla="*/ 785961 h 1190625"/>
                <a:gd name="connsiteX1" fmla="*/ 9046716 w 9144000"/>
                <a:gd name="connsiteY1" fmla="*/ 291978 h 1190625"/>
                <a:gd name="connsiteX2" fmla="*/ 9065766 w 9144000"/>
                <a:gd name="connsiteY2" fmla="*/ 249686 h 1190625"/>
                <a:gd name="connsiteX3" fmla="*/ 9084817 w 9144000"/>
                <a:gd name="connsiteY3" fmla="*/ 202631 h 1190625"/>
                <a:gd name="connsiteX4" fmla="*/ 9103867 w 9144000"/>
                <a:gd name="connsiteY4" fmla="*/ 148433 h 1190625"/>
                <a:gd name="connsiteX5" fmla="*/ 9122916 w 9144000"/>
                <a:gd name="connsiteY5" fmla="*/ 84139 h 1190625"/>
                <a:gd name="connsiteX6" fmla="*/ 9130060 w 9144000"/>
                <a:gd name="connsiteY6" fmla="*/ 46610 h 1190625"/>
                <a:gd name="connsiteX7" fmla="*/ 9141619 w 9144000"/>
                <a:gd name="connsiteY7" fmla="*/ 0 h 1190625"/>
                <a:gd name="connsiteX8" fmla="*/ 9144000 w 9144000"/>
                <a:gd name="connsiteY8" fmla="*/ 1190625 h 1190625"/>
                <a:gd name="connsiteX9" fmla="*/ 0 w 9144000"/>
                <a:gd name="connsiteY9" fmla="*/ 1190625 h 1190625"/>
                <a:gd name="connsiteX10" fmla="*/ 0 w 9144000"/>
                <a:gd name="connsiteY10" fmla="*/ 785961 h 1190625"/>
                <a:gd name="connsiteX0" fmla="*/ 0 w 9144000"/>
                <a:gd name="connsiteY0" fmla="*/ 785961 h 1190625"/>
                <a:gd name="connsiteX1" fmla="*/ 9016331 w 9144000"/>
                <a:gd name="connsiteY1" fmla="*/ 346746 h 1190625"/>
                <a:gd name="connsiteX2" fmla="*/ 9046716 w 9144000"/>
                <a:gd name="connsiteY2" fmla="*/ 291978 h 1190625"/>
                <a:gd name="connsiteX3" fmla="*/ 9065766 w 9144000"/>
                <a:gd name="connsiteY3" fmla="*/ 249686 h 1190625"/>
                <a:gd name="connsiteX4" fmla="*/ 9084817 w 9144000"/>
                <a:gd name="connsiteY4" fmla="*/ 202631 h 1190625"/>
                <a:gd name="connsiteX5" fmla="*/ 9103867 w 9144000"/>
                <a:gd name="connsiteY5" fmla="*/ 148433 h 1190625"/>
                <a:gd name="connsiteX6" fmla="*/ 9122916 w 9144000"/>
                <a:gd name="connsiteY6" fmla="*/ 84139 h 1190625"/>
                <a:gd name="connsiteX7" fmla="*/ 9130060 w 9144000"/>
                <a:gd name="connsiteY7" fmla="*/ 46610 h 1190625"/>
                <a:gd name="connsiteX8" fmla="*/ 9141619 w 9144000"/>
                <a:gd name="connsiteY8" fmla="*/ 0 h 1190625"/>
                <a:gd name="connsiteX9" fmla="*/ 9144000 w 9144000"/>
                <a:gd name="connsiteY9" fmla="*/ 1190625 h 1190625"/>
                <a:gd name="connsiteX10" fmla="*/ 0 w 9144000"/>
                <a:gd name="connsiteY10" fmla="*/ 1190625 h 1190625"/>
                <a:gd name="connsiteX11" fmla="*/ 0 w 9144000"/>
                <a:gd name="connsiteY11" fmla="*/ 785961 h 1190625"/>
                <a:gd name="connsiteX0" fmla="*/ 0 w 9144000"/>
                <a:gd name="connsiteY0" fmla="*/ 785961 h 1190625"/>
                <a:gd name="connsiteX1" fmla="*/ 8990138 w 9144000"/>
                <a:gd name="connsiteY1" fmla="*/ 381895 h 1190625"/>
                <a:gd name="connsiteX2" fmla="*/ 9016331 w 9144000"/>
                <a:gd name="connsiteY2" fmla="*/ 346746 h 1190625"/>
                <a:gd name="connsiteX3" fmla="*/ 9046716 w 9144000"/>
                <a:gd name="connsiteY3" fmla="*/ 291978 h 1190625"/>
                <a:gd name="connsiteX4" fmla="*/ 9065766 w 9144000"/>
                <a:gd name="connsiteY4" fmla="*/ 249686 h 1190625"/>
                <a:gd name="connsiteX5" fmla="*/ 9084817 w 9144000"/>
                <a:gd name="connsiteY5" fmla="*/ 202631 h 1190625"/>
                <a:gd name="connsiteX6" fmla="*/ 9103867 w 9144000"/>
                <a:gd name="connsiteY6" fmla="*/ 148433 h 1190625"/>
                <a:gd name="connsiteX7" fmla="*/ 9122916 w 9144000"/>
                <a:gd name="connsiteY7" fmla="*/ 84139 h 1190625"/>
                <a:gd name="connsiteX8" fmla="*/ 9130060 w 9144000"/>
                <a:gd name="connsiteY8" fmla="*/ 46610 h 1190625"/>
                <a:gd name="connsiteX9" fmla="*/ 9141619 w 9144000"/>
                <a:gd name="connsiteY9" fmla="*/ 0 h 1190625"/>
                <a:gd name="connsiteX10" fmla="*/ 9144000 w 9144000"/>
                <a:gd name="connsiteY10" fmla="*/ 1190625 h 1190625"/>
                <a:gd name="connsiteX11" fmla="*/ 0 w 9144000"/>
                <a:gd name="connsiteY11" fmla="*/ 1190625 h 1190625"/>
                <a:gd name="connsiteX12" fmla="*/ 0 w 9144000"/>
                <a:gd name="connsiteY12" fmla="*/ 785961 h 1190625"/>
                <a:gd name="connsiteX0" fmla="*/ 0 w 9144000"/>
                <a:gd name="connsiteY0" fmla="*/ 785961 h 1190625"/>
                <a:gd name="connsiteX1" fmla="*/ 8949656 w 9144000"/>
                <a:gd name="connsiteY1" fmla="*/ 441425 h 1190625"/>
                <a:gd name="connsiteX2" fmla="*/ 8990138 w 9144000"/>
                <a:gd name="connsiteY2" fmla="*/ 381895 h 1190625"/>
                <a:gd name="connsiteX3" fmla="*/ 9016331 w 9144000"/>
                <a:gd name="connsiteY3" fmla="*/ 346746 h 1190625"/>
                <a:gd name="connsiteX4" fmla="*/ 9046716 w 9144000"/>
                <a:gd name="connsiteY4" fmla="*/ 291978 h 1190625"/>
                <a:gd name="connsiteX5" fmla="*/ 9065766 w 9144000"/>
                <a:gd name="connsiteY5" fmla="*/ 249686 h 1190625"/>
                <a:gd name="connsiteX6" fmla="*/ 9084817 w 9144000"/>
                <a:gd name="connsiteY6" fmla="*/ 202631 h 1190625"/>
                <a:gd name="connsiteX7" fmla="*/ 9103867 w 9144000"/>
                <a:gd name="connsiteY7" fmla="*/ 148433 h 1190625"/>
                <a:gd name="connsiteX8" fmla="*/ 9122916 w 9144000"/>
                <a:gd name="connsiteY8" fmla="*/ 84139 h 1190625"/>
                <a:gd name="connsiteX9" fmla="*/ 9130060 w 9144000"/>
                <a:gd name="connsiteY9" fmla="*/ 46610 h 1190625"/>
                <a:gd name="connsiteX10" fmla="*/ 9141619 w 9144000"/>
                <a:gd name="connsiteY10" fmla="*/ 0 h 1190625"/>
                <a:gd name="connsiteX11" fmla="*/ 9144000 w 9144000"/>
                <a:gd name="connsiteY11" fmla="*/ 1190625 h 1190625"/>
                <a:gd name="connsiteX12" fmla="*/ 0 w 9144000"/>
                <a:gd name="connsiteY12" fmla="*/ 1190625 h 1190625"/>
                <a:gd name="connsiteX13" fmla="*/ 0 w 9144000"/>
                <a:gd name="connsiteY13" fmla="*/ 785961 h 1190625"/>
                <a:gd name="connsiteX0" fmla="*/ 0 w 9144000"/>
                <a:gd name="connsiteY0" fmla="*/ 785961 h 1190625"/>
                <a:gd name="connsiteX1" fmla="*/ 8895458 w 9144000"/>
                <a:gd name="connsiteY1" fmla="*/ 502767 h 1190625"/>
                <a:gd name="connsiteX2" fmla="*/ 8949656 w 9144000"/>
                <a:gd name="connsiteY2" fmla="*/ 441425 h 1190625"/>
                <a:gd name="connsiteX3" fmla="*/ 8990138 w 9144000"/>
                <a:gd name="connsiteY3" fmla="*/ 381895 h 1190625"/>
                <a:gd name="connsiteX4" fmla="*/ 9016331 w 9144000"/>
                <a:gd name="connsiteY4" fmla="*/ 346746 h 1190625"/>
                <a:gd name="connsiteX5" fmla="*/ 9046716 w 9144000"/>
                <a:gd name="connsiteY5" fmla="*/ 291978 h 1190625"/>
                <a:gd name="connsiteX6" fmla="*/ 9065766 w 9144000"/>
                <a:gd name="connsiteY6" fmla="*/ 249686 h 1190625"/>
                <a:gd name="connsiteX7" fmla="*/ 9084817 w 9144000"/>
                <a:gd name="connsiteY7" fmla="*/ 202631 h 1190625"/>
                <a:gd name="connsiteX8" fmla="*/ 9103867 w 9144000"/>
                <a:gd name="connsiteY8" fmla="*/ 148433 h 1190625"/>
                <a:gd name="connsiteX9" fmla="*/ 9122916 w 9144000"/>
                <a:gd name="connsiteY9" fmla="*/ 84139 h 1190625"/>
                <a:gd name="connsiteX10" fmla="*/ 9130060 w 9144000"/>
                <a:gd name="connsiteY10" fmla="*/ 46610 h 1190625"/>
                <a:gd name="connsiteX11" fmla="*/ 9141619 w 9144000"/>
                <a:gd name="connsiteY11" fmla="*/ 0 h 1190625"/>
                <a:gd name="connsiteX12" fmla="*/ 9144000 w 9144000"/>
                <a:gd name="connsiteY12" fmla="*/ 1190625 h 1190625"/>
                <a:gd name="connsiteX13" fmla="*/ 0 w 9144000"/>
                <a:gd name="connsiteY13" fmla="*/ 1190625 h 1190625"/>
                <a:gd name="connsiteX14" fmla="*/ 0 w 9144000"/>
                <a:gd name="connsiteY14" fmla="*/ 785961 h 1190625"/>
                <a:gd name="connsiteX0" fmla="*/ 0 w 9144000"/>
                <a:gd name="connsiteY0" fmla="*/ 785961 h 1190625"/>
                <a:gd name="connsiteX1" fmla="*/ 8841260 w 9144000"/>
                <a:gd name="connsiteY1" fmla="*/ 559348 h 1190625"/>
                <a:gd name="connsiteX2" fmla="*/ 8895458 w 9144000"/>
                <a:gd name="connsiteY2" fmla="*/ 502767 h 1190625"/>
                <a:gd name="connsiteX3" fmla="*/ 8949656 w 9144000"/>
                <a:gd name="connsiteY3" fmla="*/ 441425 h 1190625"/>
                <a:gd name="connsiteX4" fmla="*/ 8990138 w 9144000"/>
                <a:gd name="connsiteY4" fmla="*/ 381895 h 1190625"/>
                <a:gd name="connsiteX5" fmla="*/ 9016331 w 9144000"/>
                <a:gd name="connsiteY5" fmla="*/ 346746 h 1190625"/>
                <a:gd name="connsiteX6" fmla="*/ 9046716 w 9144000"/>
                <a:gd name="connsiteY6" fmla="*/ 291978 h 1190625"/>
                <a:gd name="connsiteX7" fmla="*/ 9065766 w 9144000"/>
                <a:gd name="connsiteY7" fmla="*/ 249686 h 1190625"/>
                <a:gd name="connsiteX8" fmla="*/ 9084817 w 9144000"/>
                <a:gd name="connsiteY8" fmla="*/ 202631 h 1190625"/>
                <a:gd name="connsiteX9" fmla="*/ 9103867 w 9144000"/>
                <a:gd name="connsiteY9" fmla="*/ 148433 h 1190625"/>
                <a:gd name="connsiteX10" fmla="*/ 9122916 w 9144000"/>
                <a:gd name="connsiteY10" fmla="*/ 84139 h 1190625"/>
                <a:gd name="connsiteX11" fmla="*/ 9130060 w 9144000"/>
                <a:gd name="connsiteY11" fmla="*/ 46610 h 1190625"/>
                <a:gd name="connsiteX12" fmla="*/ 9141619 w 9144000"/>
                <a:gd name="connsiteY12" fmla="*/ 0 h 1190625"/>
                <a:gd name="connsiteX13" fmla="*/ 9144000 w 9144000"/>
                <a:gd name="connsiteY13" fmla="*/ 1190625 h 1190625"/>
                <a:gd name="connsiteX14" fmla="*/ 0 w 9144000"/>
                <a:gd name="connsiteY14" fmla="*/ 1190625 h 1190625"/>
                <a:gd name="connsiteX15" fmla="*/ 0 w 9144000"/>
                <a:gd name="connsiteY15" fmla="*/ 785961 h 1190625"/>
                <a:gd name="connsiteX0" fmla="*/ 0 w 9144000"/>
                <a:gd name="connsiteY0" fmla="*/ 785961 h 1190625"/>
                <a:gd name="connsiteX1" fmla="*/ 8798967 w 9144000"/>
                <a:gd name="connsiteY1" fmla="*/ 592114 h 1190625"/>
                <a:gd name="connsiteX2" fmla="*/ 8841260 w 9144000"/>
                <a:gd name="connsiteY2" fmla="*/ 559348 h 1190625"/>
                <a:gd name="connsiteX3" fmla="*/ 8895458 w 9144000"/>
                <a:gd name="connsiteY3" fmla="*/ 502767 h 1190625"/>
                <a:gd name="connsiteX4" fmla="*/ 8949656 w 9144000"/>
                <a:gd name="connsiteY4" fmla="*/ 441425 h 1190625"/>
                <a:gd name="connsiteX5" fmla="*/ 8990138 w 9144000"/>
                <a:gd name="connsiteY5" fmla="*/ 381895 h 1190625"/>
                <a:gd name="connsiteX6" fmla="*/ 9016331 w 9144000"/>
                <a:gd name="connsiteY6" fmla="*/ 346746 h 1190625"/>
                <a:gd name="connsiteX7" fmla="*/ 9046716 w 9144000"/>
                <a:gd name="connsiteY7" fmla="*/ 291978 h 1190625"/>
                <a:gd name="connsiteX8" fmla="*/ 9065766 w 9144000"/>
                <a:gd name="connsiteY8" fmla="*/ 249686 h 1190625"/>
                <a:gd name="connsiteX9" fmla="*/ 9084817 w 9144000"/>
                <a:gd name="connsiteY9" fmla="*/ 202631 h 1190625"/>
                <a:gd name="connsiteX10" fmla="*/ 9103867 w 9144000"/>
                <a:gd name="connsiteY10" fmla="*/ 148433 h 1190625"/>
                <a:gd name="connsiteX11" fmla="*/ 9122916 w 9144000"/>
                <a:gd name="connsiteY11" fmla="*/ 84139 h 1190625"/>
                <a:gd name="connsiteX12" fmla="*/ 9130060 w 9144000"/>
                <a:gd name="connsiteY12" fmla="*/ 46610 h 1190625"/>
                <a:gd name="connsiteX13" fmla="*/ 9141619 w 9144000"/>
                <a:gd name="connsiteY13" fmla="*/ 0 h 1190625"/>
                <a:gd name="connsiteX14" fmla="*/ 9144000 w 9144000"/>
                <a:gd name="connsiteY14" fmla="*/ 1190625 h 1190625"/>
                <a:gd name="connsiteX15" fmla="*/ 0 w 9144000"/>
                <a:gd name="connsiteY15" fmla="*/ 1190625 h 1190625"/>
                <a:gd name="connsiteX16" fmla="*/ 0 w 9144000"/>
                <a:gd name="connsiteY16" fmla="*/ 785961 h 1190625"/>
                <a:gd name="connsiteX0" fmla="*/ 0 w 9144000"/>
                <a:gd name="connsiteY0" fmla="*/ 785961 h 1190625"/>
                <a:gd name="connsiteX1" fmla="*/ 8725149 w 9144000"/>
                <a:gd name="connsiteY1" fmla="*/ 646883 h 1190625"/>
                <a:gd name="connsiteX2" fmla="*/ 8798967 w 9144000"/>
                <a:gd name="connsiteY2" fmla="*/ 592114 h 1190625"/>
                <a:gd name="connsiteX3" fmla="*/ 8841260 w 9144000"/>
                <a:gd name="connsiteY3" fmla="*/ 559348 h 1190625"/>
                <a:gd name="connsiteX4" fmla="*/ 8895458 w 9144000"/>
                <a:gd name="connsiteY4" fmla="*/ 502767 h 1190625"/>
                <a:gd name="connsiteX5" fmla="*/ 8949656 w 9144000"/>
                <a:gd name="connsiteY5" fmla="*/ 441425 h 1190625"/>
                <a:gd name="connsiteX6" fmla="*/ 8990138 w 9144000"/>
                <a:gd name="connsiteY6" fmla="*/ 381895 h 1190625"/>
                <a:gd name="connsiteX7" fmla="*/ 9016331 w 9144000"/>
                <a:gd name="connsiteY7" fmla="*/ 346746 h 1190625"/>
                <a:gd name="connsiteX8" fmla="*/ 9046716 w 9144000"/>
                <a:gd name="connsiteY8" fmla="*/ 291978 h 1190625"/>
                <a:gd name="connsiteX9" fmla="*/ 9065766 w 9144000"/>
                <a:gd name="connsiteY9" fmla="*/ 249686 h 1190625"/>
                <a:gd name="connsiteX10" fmla="*/ 9084817 w 9144000"/>
                <a:gd name="connsiteY10" fmla="*/ 202631 h 1190625"/>
                <a:gd name="connsiteX11" fmla="*/ 9103867 w 9144000"/>
                <a:gd name="connsiteY11" fmla="*/ 148433 h 1190625"/>
                <a:gd name="connsiteX12" fmla="*/ 9122916 w 9144000"/>
                <a:gd name="connsiteY12" fmla="*/ 84139 h 1190625"/>
                <a:gd name="connsiteX13" fmla="*/ 9130060 w 9144000"/>
                <a:gd name="connsiteY13" fmla="*/ 46610 h 1190625"/>
                <a:gd name="connsiteX14" fmla="*/ 9141619 w 9144000"/>
                <a:gd name="connsiteY14" fmla="*/ 0 h 1190625"/>
                <a:gd name="connsiteX15" fmla="*/ 9144000 w 9144000"/>
                <a:gd name="connsiteY15" fmla="*/ 1190625 h 1190625"/>
                <a:gd name="connsiteX16" fmla="*/ 0 w 9144000"/>
                <a:gd name="connsiteY16" fmla="*/ 1190625 h 1190625"/>
                <a:gd name="connsiteX17" fmla="*/ 0 w 9144000"/>
                <a:gd name="connsiteY17" fmla="*/ 785961 h 1190625"/>
                <a:gd name="connsiteX0" fmla="*/ 0 w 9144000"/>
                <a:gd name="connsiteY0" fmla="*/ 785961 h 1190625"/>
                <a:gd name="connsiteX1" fmla="*/ 8623325 w 9144000"/>
                <a:gd name="connsiteY1" fmla="*/ 698700 h 1190625"/>
                <a:gd name="connsiteX2" fmla="*/ 8725149 w 9144000"/>
                <a:gd name="connsiteY2" fmla="*/ 646883 h 1190625"/>
                <a:gd name="connsiteX3" fmla="*/ 8798967 w 9144000"/>
                <a:gd name="connsiteY3" fmla="*/ 592114 h 1190625"/>
                <a:gd name="connsiteX4" fmla="*/ 8841260 w 9144000"/>
                <a:gd name="connsiteY4" fmla="*/ 559348 h 1190625"/>
                <a:gd name="connsiteX5" fmla="*/ 8895458 w 9144000"/>
                <a:gd name="connsiteY5" fmla="*/ 502767 h 1190625"/>
                <a:gd name="connsiteX6" fmla="*/ 8949656 w 9144000"/>
                <a:gd name="connsiteY6" fmla="*/ 441425 h 1190625"/>
                <a:gd name="connsiteX7" fmla="*/ 8990138 w 9144000"/>
                <a:gd name="connsiteY7" fmla="*/ 381895 h 1190625"/>
                <a:gd name="connsiteX8" fmla="*/ 9016331 w 9144000"/>
                <a:gd name="connsiteY8" fmla="*/ 346746 h 1190625"/>
                <a:gd name="connsiteX9" fmla="*/ 9046716 w 9144000"/>
                <a:gd name="connsiteY9" fmla="*/ 291978 h 1190625"/>
                <a:gd name="connsiteX10" fmla="*/ 9065766 w 9144000"/>
                <a:gd name="connsiteY10" fmla="*/ 249686 h 1190625"/>
                <a:gd name="connsiteX11" fmla="*/ 9084817 w 9144000"/>
                <a:gd name="connsiteY11" fmla="*/ 202631 h 1190625"/>
                <a:gd name="connsiteX12" fmla="*/ 9103867 w 9144000"/>
                <a:gd name="connsiteY12" fmla="*/ 148433 h 1190625"/>
                <a:gd name="connsiteX13" fmla="*/ 9122916 w 9144000"/>
                <a:gd name="connsiteY13" fmla="*/ 84139 h 1190625"/>
                <a:gd name="connsiteX14" fmla="*/ 9130060 w 9144000"/>
                <a:gd name="connsiteY14" fmla="*/ 46610 h 1190625"/>
                <a:gd name="connsiteX15" fmla="*/ 9141619 w 9144000"/>
                <a:gd name="connsiteY15" fmla="*/ 0 h 1190625"/>
                <a:gd name="connsiteX16" fmla="*/ 9144000 w 9144000"/>
                <a:gd name="connsiteY16" fmla="*/ 1190625 h 1190625"/>
                <a:gd name="connsiteX17" fmla="*/ 0 w 9144000"/>
                <a:gd name="connsiteY17" fmla="*/ 1190625 h 1190625"/>
                <a:gd name="connsiteX18" fmla="*/ 0 w 9144000"/>
                <a:gd name="connsiteY18" fmla="*/ 785961 h 1190625"/>
                <a:gd name="connsiteX0" fmla="*/ 0 w 9144000"/>
                <a:gd name="connsiteY0" fmla="*/ 785961 h 1190625"/>
                <a:gd name="connsiteX1" fmla="*/ 8579222 w 9144000"/>
                <a:gd name="connsiteY1" fmla="*/ 721942 h 1190625"/>
                <a:gd name="connsiteX2" fmla="*/ 8623325 w 9144000"/>
                <a:gd name="connsiteY2" fmla="*/ 698700 h 1190625"/>
                <a:gd name="connsiteX3" fmla="*/ 8725149 w 9144000"/>
                <a:gd name="connsiteY3" fmla="*/ 646883 h 1190625"/>
                <a:gd name="connsiteX4" fmla="*/ 8798967 w 9144000"/>
                <a:gd name="connsiteY4" fmla="*/ 592114 h 1190625"/>
                <a:gd name="connsiteX5" fmla="*/ 8841260 w 9144000"/>
                <a:gd name="connsiteY5" fmla="*/ 559348 h 1190625"/>
                <a:gd name="connsiteX6" fmla="*/ 8895458 w 9144000"/>
                <a:gd name="connsiteY6" fmla="*/ 502767 h 1190625"/>
                <a:gd name="connsiteX7" fmla="*/ 8949656 w 9144000"/>
                <a:gd name="connsiteY7" fmla="*/ 441425 h 1190625"/>
                <a:gd name="connsiteX8" fmla="*/ 8990138 w 9144000"/>
                <a:gd name="connsiteY8" fmla="*/ 381895 h 1190625"/>
                <a:gd name="connsiteX9" fmla="*/ 9016331 w 9144000"/>
                <a:gd name="connsiteY9" fmla="*/ 346746 h 1190625"/>
                <a:gd name="connsiteX10" fmla="*/ 9046716 w 9144000"/>
                <a:gd name="connsiteY10" fmla="*/ 291978 h 1190625"/>
                <a:gd name="connsiteX11" fmla="*/ 9065766 w 9144000"/>
                <a:gd name="connsiteY11" fmla="*/ 249686 h 1190625"/>
                <a:gd name="connsiteX12" fmla="*/ 9084817 w 9144000"/>
                <a:gd name="connsiteY12" fmla="*/ 202631 h 1190625"/>
                <a:gd name="connsiteX13" fmla="*/ 9103867 w 9144000"/>
                <a:gd name="connsiteY13" fmla="*/ 148433 h 1190625"/>
                <a:gd name="connsiteX14" fmla="*/ 9122916 w 9144000"/>
                <a:gd name="connsiteY14" fmla="*/ 84139 h 1190625"/>
                <a:gd name="connsiteX15" fmla="*/ 9130060 w 9144000"/>
                <a:gd name="connsiteY15" fmla="*/ 46610 h 1190625"/>
                <a:gd name="connsiteX16" fmla="*/ 9141619 w 9144000"/>
                <a:gd name="connsiteY16" fmla="*/ 0 h 1190625"/>
                <a:gd name="connsiteX17" fmla="*/ 9144000 w 9144000"/>
                <a:gd name="connsiteY17" fmla="*/ 1190625 h 1190625"/>
                <a:gd name="connsiteX18" fmla="*/ 0 w 9144000"/>
                <a:gd name="connsiteY18" fmla="*/ 1190625 h 1190625"/>
                <a:gd name="connsiteX19" fmla="*/ 0 w 9144000"/>
                <a:gd name="connsiteY19" fmla="*/ 785961 h 1190625"/>
                <a:gd name="connsiteX0" fmla="*/ 0 w 9144000"/>
                <a:gd name="connsiteY0" fmla="*/ 785961 h 1190625"/>
                <a:gd name="connsiteX1" fmla="*/ 8510166 w 9144000"/>
                <a:gd name="connsiteY1" fmla="*/ 743373 h 1190625"/>
                <a:gd name="connsiteX2" fmla="*/ 8579222 w 9144000"/>
                <a:gd name="connsiteY2" fmla="*/ 721942 h 1190625"/>
                <a:gd name="connsiteX3" fmla="*/ 8623325 w 9144000"/>
                <a:gd name="connsiteY3" fmla="*/ 698700 h 1190625"/>
                <a:gd name="connsiteX4" fmla="*/ 8725149 w 9144000"/>
                <a:gd name="connsiteY4" fmla="*/ 646883 h 1190625"/>
                <a:gd name="connsiteX5" fmla="*/ 8798967 w 9144000"/>
                <a:gd name="connsiteY5" fmla="*/ 592114 h 1190625"/>
                <a:gd name="connsiteX6" fmla="*/ 8841260 w 9144000"/>
                <a:gd name="connsiteY6" fmla="*/ 559348 h 1190625"/>
                <a:gd name="connsiteX7" fmla="*/ 8895458 w 9144000"/>
                <a:gd name="connsiteY7" fmla="*/ 502767 h 1190625"/>
                <a:gd name="connsiteX8" fmla="*/ 8949656 w 9144000"/>
                <a:gd name="connsiteY8" fmla="*/ 441425 h 1190625"/>
                <a:gd name="connsiteX9" fmla="*/ 8990138 w 9144000"/>
                <a:gd name="connsiteY9" fmla="*/ 381895 h 1190625"/>
                <a:gd name="connsiteX10" fmla="*/ 9016331 w 9144000"/>
                <a:gd name="connsiteY10" fmla="*/ 346746 h 1190625"/>
                <a:gd name="connsiteX11" fmla="*/ 9046716 w 9144000"/>
                <a:gd name="connsiteY11" fmla="*/ 291978 h 1190625"/>
                <a:gd name="connsiteX12" fmla="*/ 9065766 w 9144000"/>
                <a:gd name="connsiteY12" fmla="*/ 249686 h 1190625"/>
                <a:gd name="connsiteX13" fmla="*/ 9084817 w 9144000"/>
                <a:gd name="connsiteY13" fmla="*/ 202631 h 1190625"/>
                <a:gd name="connsiteX14" fmla="*/ 9103867 w 9144000"/>
                <a:gd name="connsiteY14" fmla="*/ 148433 h 1190625"/>
                <a:gd name="connsiteX15" fmla="*/ 9122916 w 9144000"/>
                <a:gd name="connsiteY15" fmla="*/ 84139 h 1190625"/>
                <a:gd name="connsiteX16" fmla="*/ 9130060 w 9144000"/>
                <a:gd name="connsiteY16" fmla="*/ 46610 h 1190625"/>
                <a:gd name="connsiteX17" fmla="*/ 9141619 w 9144000"/>
                <a:gd name="connsiteY17" fmla="*/ 0 h 1190625"/>
                <a:gd name="connsiteX18" fmla="*/ 9144000 w 9144000"/>
                <a:gd name="connsiteY18" fmla="*/ 1190625 h 1190625"/>
                <a:gd name="connsiteX19" fmla="*/ 0 w 9144000"/>
                <a:gd name="connsiteY19" fmla="*/ 1190625 h 1190625"/>
                <a:gd name="connsiteX20" fmla="*/ 0 w 9144000"/>
                <a:gd name="connsiteY20" fmla="*/ 785961 h 1190625"/>
                <a:gd name="connsiteX0" fmla="*/ 0 w 9144000"/>
                <a:gd name="connsiteY0" fmla="*/ 785961 h 1190625"/>
                <a:gd name="connsiteX1" fmla="*/ 8460731 w 9144000"/>
                <a:gd name="connsiteY1" fmla="*/ 757660 h 1190625"/>
                <a:gd name="connsiteX2" fmla="*/ 8510166 w 9144000"/>
                <a:gd name="connsiteY2" fmla="*/ 743373 h 1190625"/>
                <a:gd name="connsiteX3" fmla="*/ 8579222 w 9144000"/>
                <a:gd name="connsiteY3" fmla="*/ 721942 h 1190625"/>
                <a:gd name="connsiteX4" fmla="*/ 8623325 w 9144000"/>
                <a:gd name="connsiteY4" fmla="*/ 698700 h 1190625"/>
                <a:gd name="connsiteX5" fmla="*/ 8725149 w 9144000"/>
                <a:gd name="connsiteY5" fmla="*/ 646883 h 1190625"/>
                <a:gd name="connsiteX6" fmla="*/ 8798967 w 9144000"/>
                <a:gd name="connsiteY6" fmla="*/ 592114 h 1190625"/>
                <a:gd name="connsiteX7" fmla="*/ 8841260 w 9144000"/>
                <a:gd name="connsiteY7" fmla="*/ 559348 h 1190625"/>
                <a:gd name="connsiteX8" fmla="*/ 8895458 w 9144000"/>
                <a:gd name="connsiteY8" fmla="*/ 502767 h 1190625"/>
                <a:gd name="connsiteX9" fmla="*/ 8949656 w 9144000"/>
                <a:gd name="connsiteY9" fmla="*/ 441425 h 1190625"/>
                <a:gd name="connsiteX10" fmla="*/ 8990138 w 9144000"/>
                <a:gd name="connsiteY10" fmla="*/ 381895 h 1190625"/>
                <a:gd name="connsiteX11" fmla="*/ 9016331 w 9144000"/>
                <a:gd name="connsiteY11" fmla="*/ 346746 h 1190625"/>
                <a:gd name="connsiteX12" fmla="*/ 9046716 w 9144000"/>
                <a:gd name="connsiteY12" fmla="*/ 291978 h 1190625"/>
                <a:gd name="connsiteX13" fmla="*/ 9065766 w 9144000"/>
                <a:gd name="connsiteY13" fmla="*/ 249686 h 1190625"/>
                <a:gd name="connsiteX14" fmla="*/ 9084817 w 9144000"/>
                <a:gd name="connsiteY14" fmla="*/ 202631 h 1190625"/>
                <a:gd name="connsiteX15" fmla="*/ 9103867 w 9144000"/>
                <a:gd name="connsiteY15" fmla="*/ 148433 h 1190625"/>
                <a:gd name="connsiteX16" fmla="*/ 9122916 w 9144000"/>
                <a:gd name="connsiteY16" fmla="*/ 84139 h 1190625"/>
                <a:gd name="connsiteX17" fmla="*/ 9130060 w 9144000"/>
                <a:gd name="connsiteY17" fmla="*/ 46610 h 1190625"/>
                <a:gd name="connsiteX18" fmla="*/ 9141619 w 9144000"/>
                <a:gd name="connsiteY18" fmla="*/ 0 h 1190625"/>
                <a:gd name="connsiteX19" fmla="*/ 9144000 w 9144000"/>
                <a:gd name="connsiteY19" fmla="*/ 1190625 h 1190625"/>
                <a:gd name="connsiteX20" fmla="*/ 0 w 9144000"/>
                <a:gd name="connsiteY20" fmla="*/ 1190625 h 1190625"/>
                <a:gd name="connsiteX21" fmla="*/ 0 w 9144000"/>
                <a:gd name="connsiteY21" fmla="*/ 785961 h 1190625"/>
                <a:gd name="connsiteX0" fmla="*/ 0 w 9144000"/>
                <a:gd name="connsiteY0" fmla="*/ 785961 h 1190625"/>
                <a:gd name="connsiteX1" fmla="*/ 8418439 w 9144000"/>
                <a:gd name="connsiteY1" fmla="*/ 764234 h 1190625"/>
                <a:gd name="connsiteX2" fmla="*/ 8460731 w 9144000"/>
                <a:gd name="connsiteY2" fmla="*/ 757660 h 1190625"/>
                <a:gd name="connsiteX3" fmla="*/ 8510166 w 9144000"/>
                <a:gd name="connsiteY3" fmla="*/ 743373 h 1190625"/>
                <a:gd name="connsiteX4" fmla="*/ 8579222 w 9144000"/>
                <a:gd name="connsiteY4" fmla="*/ 721942 h 1190625"/>
                <a:gd name="connsiteX5" fmla="*/ 8623325 w 9144000"/>
                <a:gd name="connsiteY5" fmla="*/ 698700 h 1190625"/>
                <a:gd name="connsiteX6" fmla="*/ 8725149 w 9144000"/>
                <a:gd name="connsiteY6" fmla="*/ 646883 h 1190625"/>
                <a:gd name="connsiteX7" fmla="*/ 8798967 w 9144000"/>
                <a:gd name="connsiteY7" fmla="*/ 592114 h 1190625"/>
                <a:gd name="connsiteX8" fmla="*/ 8841260 w 9144000"/>
                <a:gd name="connsiteY8" fmla="*/ 559348 h 1190625"/>
                <a:gd name="connsiteX9" fmla="*/ 8895458 w 9144000"/>
                <a:gd name="connsiteY9" fmla="*/ 502767 h 1190625"/>
                <a:gd name="connsiteX10" fmla="*/ 8949656 w 9144000"/>
                <a:gd name="connsiteY10" fmla="*/ 441425 h 1190625"/>
                <a:gd name="connsiteX11" fmla="*/ 8990138 w 9144000"/>
                <a:gd name="connsiteY11" fmla="*/ 381895 h 1190625"/>
                <a:gd name="connsiteX12" fmla="*/ 9016331 w 9144000"/>
                <a:gd name="connsiteY12" fmla="*/ 346746 h 1190625"/>
                <a:gd name="connsiteX13" fmla="*/ 9046716 w 9144000"/>
                <a:gd name="connsiteY13" fmla="*/ 291978 h 1190625"/>
                <a:gd name="connsiteX14" fmla="*/ 9065766 w 9144000"/>
                <a:gd name="connsiteY14" fmla="*/ 249686 h 1190625"/>
                <a:gd name="connsiteX15" fmla="*/ 9084817 w 9144000"/>
                <a:gd name="connsiteY15" fmla="*/ 202631 h 1190625"/>
                <a:gd name="connsiteX16" fmla="*/ 9103867 w 9144000"/>
                <a:gd name="connsiteY16" fmla="*/ 148433 h 1190625"/>
                <a:gd name="connsiteX17" fmla="*/ 9122916 w 9144000"/>
                <a:gd name="connsiteY17" fmla="*/ 84139 h 1190625"/>
                <a:gd name="connsiteX18" fmla="*/ 9130060 w 9144000"/>
                <a:gd name="connsiteY18" fmla="*/ 46610 h 1190625"/>
                <a:gd name="connsiteX19" fmla="*/ 9141619 w 9144000"/>
                <a:gd name="connsiteY19" fmla="*/ 0 h 1190625"/>
                <a:gd name="connsiteX20" fmla="*/ 9144000 w 9144000"/>
                <a:gd name="connsiteY20" fmla="*/ 1190625 h 1190625"/>
                <a:gd name="connsiteX21" fmla="*/ 0 w 9144000"/>
                <a:gd name="connsiteY21" fmla="*/ 1190625 h 1190625"/>
                <a:gd name="connsiteX22" fmla="*/ 0 w 9144000"/>
                <a:gd name="connsiteY22" fmla="*/ 785961 h 1190625"/>
                <a:gd name="connsiteX0" fmla="*/ 0 w 9144000"/>
                <a:gd name="connsiteY0" fmla="*/ 785961 h 1190625"/>
                <a:gd name="connsiteX1" fmla="*/ 8366052 w 9144000"/>
                <a:gd name="connsiteY1" fmla="*/ 773759 h 1190625"/>
                <a:gd name="connsiteX2" fmla="*/ 8418439 w 9144000"/>
                <a:gd name="connsiteY2" fmla="*/ 764234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18439 w 9144000"/>
                <a:gd name="connsiteY3" fmla="*/ 76423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47734 w 9144000"/>
                <a:gd name="connsiteY3" fmla="*/ 76170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37749 w 9144000"/>
                <a:gd name="connsiteY5" fmla="*/ 73665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839365 h 1244029"/>
                <a:gd name="connsiteX1" fmla="*/ 8304709 w 9144000"/>
                <a:gd name="connsiteY1" fmla="*/ 836688 h 1244029"/>
                <a:gd name="connsiteX2" fmla="*/ 8388203 w 9144000"/>
                <a:gd name="connsiteY2" fmla="*/ 827015 h 1244029"/>
                <a:gd name="connsiteX3" fmla="*/ 8460731 w 9144000"/>
                <a:gd name="connsiteY3" fmla="*/ 811064 h 1244029"/>
                <a:gd name="connsiteX4" fmla="*/ 8510166 w 9144000"/>
                <a:gd name="connsiteY4" fmla="*/ 796777 h 1244029"/>
                <a:gd name="connsiteX5" fmla="*/ 8537749 w 9144000"/>
                <a:gd name="connsiteY5" fmla="*/ 790056 h 1244029"/>
                <a:gd name="connsiteX6" fmla="*/ 8623325 w 9144000"/>
                <a:gd name="connsiteY6" fmla="*/ 752104 h 1244029"/>
                <a:gd name="connsiteX7" fmla="*/ 8725149 w 9144000"/>
                <a:gd name="connsiteY7" fmla="*/ 700287 h 1244029"/>
                <a:gd name="connsiteX8" fmla="*/ 8798967 w 9144000"/>
                <a:gd name="connsiteY8" fmla="*/ 645518 h 1244029"/>
                <a:gd name="connsiteX9" fmla="*/ 8841260 w 9144000"/>
                <a:gd name="connsiteY9" fmla="*/ 612752 h 1244029"/>
                <a:gd name="connsiteX10" fmla="*/ 8895458 w 9144000"/>
                <a:gd name="connsiteY10" fmla="*/ 556171 h 1244029"/>
                <a:gd name="connsiteX11" fmla="*/ 8949656 w 9144000"/>
                <a:gd name="connsiteY11" fmla="*/ 494829 h 1244029"/>
                <a:gd name="connsiteX12" fmla="*/ 8990138 w 9144000"/>
                <a:gd name="connsiteY12" fmla="*/ 435299 h 1244029"/>
                <a:gd name="connsiteX13" fmla="*/ 9016331 w 9144000"/>
                <a:gd name="connsiteY13" fmla="*/ 400150 h 1244029"/>
                <a:gd name="connsiteX14" fmla="*/ 9046716 w 9144000"/>
                <a:gd name="connsiteY14" fmla="*/ 345382 h 1244029"/>
                <a:gd name="connsiteX15" fmla="*/ 9065766 w 9144000"/>
                <a:gd name="connsiteY15" fmla="*/ 303090 h 1244029"/>
                <a:gd name="connsiteX16" fmla="*/ 9084817 w 9144000"/>
                <a:gd name="connsiteY16" fmla="*/ 256035 h 1244029"/>
                <a:gd name="connsiteX17" fmla="*/ 9103867 w 9144000"/>
                <a:gd name="connsiteY17" fmla="*/ 201837 h 1244029"/>
                <a:gd name="connsiteX18" fmla="*/ 9122916 w 9144000"/>
                <a:gd name="connsiteY18" fmla="*/ 137543 h 1244029"/>
                <a:gd name="connsiteX19" fmla="*/ 9130060 w 9144000"/>
                <a:gd name="connsiteY19" fmla="*/ 100014 h 1244029"/>
                <a:gd name="connsiteX20" fmla="*/ 9139238 w 9144000"/>
                <a:gd name="connsiteY20" fmla="*/ 0 h 1244029"/>
                <a:gd name="connsiteX21" fmla="*/ 9144000 w 9144000"/>
                <a:gd name="connsiteY21" fmla="*/ 1244029 h 1244029"/>
                <a:gd name="connsiteX22" fmla="*/ 0 w 9144000"/>
                <a:gd name="connsiteY22" fmla="*/ 1244029 h 1244029"/>
                <a:gd name="connsiteX23" fmla="*/ 0 w 9144000"/>
                <a:gd name="connsiteY23" fmla="*/ 839365 h 1244029"/>
                <a:gd name="connsiteX0" fmla="*/ 0 w 9144000"/>
                <a:gd name="connsiteY0" fmla="*/ 844127 h 1248791"/>
                <a:gd name="connsiteX1" fmla="*/ 8304709 w 9144000"/>
                <a:gd name="connsiteY1" fmla="*/ 841450 h 1248791"/>
                <a:gd name="connsiteX2" fmla="*/ 8388203 w 9144000"/>
                <a:gd name="connsiteY2" fmla="*/ 831777 h 1248791"/>
                <a:gd name="connsiteX3" fmla="*/ 8460731 w 9144000"/>
                <a:gd name="connsiteY3" fmla="*/ 815826 h 1248791"/>
                <a:gd name="connsiteX4" fmla="*/ 8510166 w 9144000"/>
                <a:gd name="connsiteY4" fmla="*/ 801539 h 1248791"/>
                <a:gd name="connsiteX5" fmla="*/ 8537749 w 9144000"/>
                <a:gd name="connsiteY5" fmla="*/ 794818 h 1248791"/>
                <a:gd name="connsiteX6" fmla="*/ 8623325 w 9144000"/>
                <a:gd name="connsiteY6" fmla="*/ 756866 h 1248791"/>
                <a:gd name="connsiteX7" fmla="*/ 8725149 w 9144000"/>
                <a:gd name="connsiteY7" fmla="*/ 705049 h 1248791"/>
                <a:gd name="connsiteX8" fmla="*/ 8798967 w 9144000"/>
                <a:gd name="connsiteY8" fmla="*/ 650280 h 1248791"/>
                <a:gd name="connsiteX9" fmla="*/ 8841260 w 9144000"/>
                <a:gd name="connsiteY9" fmla="*/ 617514 h 1248791"/>
                <a:gd name="connsiteX10" fmla="*/ 8895458 w 9144000"/>
                <a:gd name="connsiteY10" fmla="*/ 560933 h 1248791"/>
                <a:gd name="connsiteX11" fmla="*/ 8949656 w 9144000"/>
                <a:gd name="connsiteY11" fmla="*/ 499591 h 1248791"/>
                <a:gd name="connsiteX12" fmla="*/ 8990138 w 9144000"/>
                <a:gd name="connsiteY12" fmla="*/ 440061 h 1248791"/>
                <a:gd name="connsiteX13" fmla="*/ 9016331 w 9144000"/>
                <a:gd name="connsiteY13" fmla="*/ 404912 h 1248791"/>
                <a:gd name="connsiteX14" fmla="*/ 9046716 w 9144000"/>
                <a:gd name="connsiteY14" fmla="*/ 350144 h 1248791"/>
                <a:gd name="connsiteX15" fmla="*/ 9065766 w 9144000"/>
                <a:gd name="connsiteY15" fmla="*/ 307852 h 1248791"/>
                <a:gd name="connsiteX16" fmla="*/ 9084817 w 9144000"/>
                <a:gd name="connsiteY16" fmla="*/ 260797 h 1248791"/>
                <a:gd name="connsiteX17" fmla="*/ 9103867 w 9144000"/>
                <a:gd name="connsiteY17" fmla="*/ 206599 h 1248791"/>
                <a:gd name="connsiteX18" fmla="*/ 9122916 w 9144000"/>
                <a:gd name="connsiteY18" fmla="*/ 142305 h 1248791"/>
                <a:gd name="connsiteX19" fmla="*/ 9130060 w 9144000"/>
                <a:gd name="connsiteY19" fmla="*/ 104776 h 1248791"/>
                <a:gd name="connsiteX20" fmla="*/ 9141619 w 9144000"/>
                <a:gd name="connsiteY20" fmla="*/ 0 h 1248791"/>
                <a:gd name="connsiteX21" fmla="*/ 9144000 w 9144000"/>
                <a:gd name="connsiteY21" fmla="*/ 1248791 h 1248791"/>
                <a:gd name="connsiteX22" fmla="*/ 0 w 9144000"/>
                <a:gd name="connsiteY22" fmla="*/ 1248791 h 1248791"/>
                <a:gd name="connsiteX23" fmla="*/ 0 w 9144000"/>
                <a:gd name="connsiteY23" fmla="*/ 844127 h 124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4000" h="1248791">
                  <a:moveTo>
                    <a:pt x="0" y="844127"/>
                  </a:moveTo>
                  <a:lnTo>
                    <a:pt x="8304709" y="841450"/>
                  </a:lnTo>
                  <a:lnTo>
                    <a:pt x="8388203" y="831777"/>
                  </a:lnTo>
                  <a:lnTo>
                    <a:pt x="8460731" y="815826"/>
                  </a:lnTo>
                  <a:lnTo>
                    <a:pt x="8510166" y="801539"/>
                  </a:lnTo>
                  <a:lnTo>
                    <a:pt x="8537749" y="794818"/>
                  </a:lnTo>
                  <a:lnTo>
                    <a:pt x="8623325" y="756866"/>
                  </a:lnTo>
                  <a:lnTo>
                    <a:pt x="8725149" y="705049"/>
                  </a:lnTo>
                  <a:lnTo>
                    <a:pt x="8798967" y="650280"/>
                  </a:lnTo>
                  <a:lnTo>
                    <a:pt x="8841260" y="617514"/>
                  </a:lnTo>
                  <a:lnTo>
                    <a:pt x="8895458" y="560933"/>
                  </a:lnTo>
                  <a:lnTo>
                    <a:pt x="8949656" y="499591"/>
                  </a:lnTo>
                  <a:lnTo>
                    <a:pt x="8990138" y="440061"/>
                  </a:lnTo>
                  <a:lnTo>
                    <a:pt x="9016331" y="404912"/>
                  </a:lnTo>
                  <a:lnTo>
                    <a:pt x="9046716" y="350144"/>
                  </a:lnTo>
                  <a:lnTo>
                    <a:pt x="9065766" y="307852"/>
                  </a:lnTo>
                  <a:lnTo>
                    <a:pt x="9084817" y="260797"/>
                  </a:lnTo>
                  <a:lnTo>
                    <a:pt x="9103867" y="206599"/>
                  </a:lnTo>
                  <a:lnTo>
                    <a:pt x="9122916" y="142305"/>
                  </a:lnTo>
                  <a:lnTo>
                    <a:pt x="9130060" y="104776"/>
                  </a:lnTo>
                  <a:lnTo>
                    <a:pt x="9141619" y="0"/>
                  </a:lnTo>
                  <a:cubicBezTo>
                    <a:pt x="9142413" y="396875"/>
                    <a:pt x="9143206" y="851916"/>
                    <a:pt x="9144000" y="1248791"/>
                  </a:cubicBezTo>
                  <a:lnTo>
                    <a:pt x="0" y="1248791"/>
                  </a:lnTo>
                  <a:lnTo>
                    <a:pt x="0" y="844127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0" y="4868517"/>
              <a:ext cx="9144000" cy="1989483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</p:grpSp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388945" y="3840163"/>
            <a:ext cx="7343775" cy="522287"/>
          </a:xfrm>
          <a:prstGeom prst="rect">
            <a:avLst/>
          </a:prstGeom>
          <a:noFill/>
          <a:ln>
            <a:noFill/>
          </a:ln>
          <a:extLst/>
        </p:spPr>
        <p:txBody>
          <a:bodyPr lIns="91385" tIns="45693" rIns="91385" bIns="45693" anchor="b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10000"/>
              <a:buFontTx/>
              <a:buBlip>
                <a:blip r:embed="rId2"/>
              </a:buBlip>
              <a:defRPr/>
            </a:pPr>
            <a:r>
              <a:rPr lang="de-DE" sz="2800" b="1" smtClean="0">
                <a:solidFill>
                  <a:srgbClr val="7D7C80"/>
                </a:solidFill>
              </a:rPr>
              <a:t>Das Studienkolleg</a:t>
            </a:r>
            <a:endParaRPr lang="de-DE" sz="2800" smtClean="0">
              <a:solidFill>
                <a:srgbClr val="7D7C80"/>
              </a:solidFill>
            </a:endParaRPr>
          </a:p>
        </p:txBody>
      </p:sp>
      <p:sp>
        <p:nvSpPr>
          <p:cNvPr id="6" name="Textfeld 5"/>
          <p:cNvSpPr txBox="1">
            <a:spLocks noChangeAspect="1"/>
          </p:cNvSpPr>
          <p:nvPr userDrawn="1"/>
        </p:nvSpPr>
        <p:spPr>
          <a:xfrm>
            <a:off x="395290" y="6595085"/>
            <a:ext cx="2755900" cy="259740"/>
          </a:xfrm>
          <a:prstGeom prst="rect">
            <a:avLst/>
          </a:prstGeom>
          <a:noFill/>
        </p:spPr>
        <p:txBody>
          <a:bodyPr lIns="91385" tIns="45693" rIns="91385" bIns="45693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CCCCCC"/>
                </a:solidFill>
                <a:latin typeface="Arial Narrow" pitchFamily="34" charset="0"/>
              </a:rPr>
              <a:t>Stiftung der Deutschen Wirtschaft | www.sdw.org</a:t>
            </a:r>
          </a:p>
        </p:txBody>
      </p:sp>
      <p:pic>
        <p:nvPicPr>
          <p:cNvPr id="7" name="Grafik 12" descr="sd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5" y="134938"/>
            <a:ext cx="12588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39599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Tex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 noChangeAspect="1"/>
          </p:cNvSpPr>
          <p:nvPr>
            <p:ph type="body" sz="half" idx="1"/>
          </p:nvPr>
        </p:nvSpPr>
        <p:spPr>
          <a:xfrm>
            <a:off x="381600" y="2159999"/>
            <a:ext cx="4464496" cy="4237200"/>
          </a:xfrm>
          <a:prstGeom prst="rect">
            <a:avLst/>
          </a:prstGeom>
        </p:spPr>
        <p:txBody>
          <a:bodyPr>
            <a:noAutofit/>
          </a:bodyPr>
          <a:lstStyle>
            <a:lvl1pPr marL="539681" indent="-180869">
              <a:defRPr sz="1800"/>
            </a:lvl1pPr>
            <a:lvl2pPr marL="899583" indent="-180869" defTabSz="809149">
              <a:defRPr/>
            </a:lvl2pPr>
            <a:lvl3pPr marL="1252060" indent="-176298"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1462" y="2264404"/>
            <a:ext cx="2839190" cy="1893943"/>
          </a:xfrm>
          <a:prstGeom prst="rect">
            <a:avLst/>
          </a:prstGeom>
        </p:spPr>
        <p:txBody>
          <a:bodyPr rtlCol="0">
            <a:noAutofit/>
          </a:bodyPr>
          <a:lstStyle>
            <a:lvl1pPr marL="176108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12" name="Titel 11"/>
          <p:cNvSpPr>
            <a:spLocks noGrp="1" noChangeAspect="1"/>
          </p:cNvSpPr>
          <p:nvPr>
            <p:ph type="title"/>
          </p:nvPr>
        </p:nvSpPr>
        <p:spPr>
          <a:xfrm>
            <a:off x="381000" y="668345"/>
            <a:ext cx="7359650" cy="744537"/>
          </a:xfrm>
        </p:spPr>
        <p:txBody>
          <a:bodyPr>
            <a:noAutofit/>
          </a:bodyPr>
          <a:lstStyle>
            <a:lvl1pPr>
              <a:defRPr>
                <a:solidFill>
                  <a:srgbClr val="7D7C8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D988-81AE-4C2E-8966-576B0BDD325D}" type="datetime1">
              <a:rPr lang="de-DE" smtClean="0"/>
              <a:t>01.12.2016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www.uni-due.de/abz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8FA3-CC5A-4BB1-8F3F-7449B2A08A3D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5824692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, Bild, Tex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 noChangeAspect="1"/>
          </p:cNvSpPr>
          <p:nvPr>
            <p:ph type="body" sz="half" idx="1"/>
          </p:nvPr>
        </p:nvSpPr>
        <p:spPr>
          <a:xfrm>
            <a:off x="381601" y="2159999"/>
            <a:ext cx="4464000" cy="4237200"/>
          </a:xfrm>
          <a:prstGeom prst="rect">
            <a:avLst/>
          </a:prstGeom>
        </p:spPr>
        <p:txBody>
          <a:bodyPr/>
          <a:lstStyle>
            <a:lvl1pPr marL="539681" indent="-180869">
              <a:spcBef>
                <a:spcPts val="1000"/>
              </a:spcBef>
              <a:defRPr sz="1800"/>
            </a:lvl1pPr>
            <a:lvl2pPr marL="899583" indent="-180869" defTabSz="809149">
              <a:spcBef>
                <a:spcPts val="400"/>
              </a:spcBef>
              <a:defRPr sz="1600"/>
            </a:lvl2pPr>
            <a:lvl3pPr marL="1252060" indent="-176298"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3202" y="2264400"/>
            <a:ext cx="2840400" cy="1894750"/>
          </a:xfrm>
          <a:prstGeom prst="rect">
            <a:avLst/>
          </a:prstGeom>
        </p:spPr>
        <p:txBody>
          <a:bodyPr rtlCol="0">
            <a:noAutofit/>
          </a:bodyPr>
          <a:lstStyle>
            <a:lvl1pPr marL="176108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12" name="Titel 11"/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381603" y="1412777"/>
            <a:ext cx="735840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FFCC00"/>
              </a:buClr>
              <a:buFontTx/>
              <a:buNone/>
              <a:defRPr sz="1800" b="1">
                <a:solidFill>
                  <a:srgbClr val="7D7C80"/>
                </a:solidFill>
                <a:latin typeface="Arial Narrow" pitchFamily="34" charset="0"/>
              </a:defRPr>
            </a:lvl1pPr>
            <a:lvl2pPr marL="456929" indent="0">
              <a:buNone/>
              <a:defRPr sz="1200"/>
            </a:lvl2pPr>
            <a:lvl3pPr marL="913861" indent="0">
              <a:buNone/>
              <a:defRPr sz="1000"/>
            </a:lvl3pPr>
            <a:lvl4pPr marL="1370793" indent="0">
              <a:buNone/>
              <a:defRPr sz="900"/>
            </a:lvl4pPr>
            <a:lvl5pPr marL="1827722" indent="0">
              <a:buNone/>
              <a:defRPr sz="900"/>
            </a:lvl5pPr>
            <a:lvl6pPr marL="2284653" indent="0">
              <a:buNone/>
              <a:defRPr sz="900"/>
            </a:lvl6pPr>
            <a:lvl7pPr marL="2741584" indent="0">
              <a:buNone/>
              <a:defRPr sz="900"/>
            </a:lvl7pPr>
            <a:lvl8pPr marL="3198515" indent="0">
              <a:buNone/>
              <a:defRPr sz="900"/>
            </a:lvl8pPr>
            <a:lvl9pPr marL="3655444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73F5-7037-4317-A8FB-1CC630184BA4}" type="datetime1">
              <a:rPr lang="de-DE" smtClean="0"/>
              <a:t>01.12.2016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www.uni-due.de/abz</a:t>
            </a: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5039-E359-4A89-A718-65704A6CA200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52586347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 und Bilder­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 noChangeAspect="1"/>
          </p:cNvSpPr>
          <p:nvPr>
            <p:ph type="pic" sz="quarter" idx="13"/>
          </p:nvPr>
        </p:nvSpPr>
        <p:spPr>
          <a:xfrm>
            <a:off x="478800" y="2264407"/>
            <a:ext cx="2370893" cy="1603657"/>
          </a:xfrm>
          <a:prstGeom prst="rect">
            <a:avLst/>
          </a:prstGeom>
        </p:spPr>
        <p:txBody>
          <a:bodyPr rtlCol="0">
            <a:noAutofit/>
          </a:bodyPr>
          <a:lstStyle>
            <a:lvl1pPr marL="176108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12" name="Titel 11"/>
          <p:cNvSpPr>
            <a:spLocks noGrp="1" noChangeAspect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5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381602" y="1412777"/>
            <a:ext cx="735905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FFCC00"/>
              </a:buClr>
              <a:buFontTx/>
              <a:buNone/>
              <a:defRPr sz="1800" b="1">
                <a:latin typeface="Arial Narrow" pitchFamily="34" charset="0"/>
              </a:defRPr>
            </a:lvl1pPr>
            <a:lvl2pPr marL="456929" indent="0">
              <a:buNone/>
              <a:defRPr sz="1200"/>
            </a:lvl2pPr>
            <a:lvl3pPr marL="913861" indent="0">
              <a:buNone/>
              <a:defRPr sz="1000"/>
            </a:lvl3pPr>
            <a:lvl4pPr marL="1370793" indent="0">
              <a:buNone/>
              <a:defRPr sz="900"/>
            </a:lvl4pPr>
            <a:lvl5pPr marL="1827722" indent="0">
              <a:buNone/>
              <a:defRPr sz="900"/>
            </a:lvl5pPr>
            <a:lvl6pPr marL="2284653" indent="0">
              <a:buNone/>
              <a:defRPr sz="900"/>
            </a:lvl6pPr>
            <a:lvl7pPr marL="2741584" indent="0">
              <a:buNone/>
              <a:defRPr sz="900"/>
            </a:lvl7pPr>
            <a:lvl8pPr marL="3198515" indent="0">
              <a:buNone/>
              <a:defRPr sz="900"/>
            </a:lvl8pPr>
            <a:lvl9pPr marL="3655444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7"/>
          </p:nvPr>
        </p:nvSpPr>
        <p:spPr>
          <a:xfrm>
            <a:off x="2924130" y="2264407"/>
            <a:ext cx="2370893" cy="1603657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355390" indent="4763">
              <a:buNone/>
              <a:defRPr lang="de-DE" kern="1200" baseline="0" noProof="0" dirty="0">
                <a:solidFill>
                  <a:srgbClr val="6A6B6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4" name="Bildplatzhalter 13"/>
          <p:cNvSpPr>
            <a:spLocks noGrp="1" noChangeAspect="1"/>
          </p:cNvSpPr>
          <p:nvPr>
            <p:ph type="pic" sz="quarter" idx="18"/>
          </p:nvPr>
        </p:nvSpPr>
        <p:spPr>
          <a:xfrm>
            <a:off x="5369459" y="2264407"/>
            <a:ext cx="2370893" cy="1603657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355390" indent="4763">
              <a:buNone/>
              <a:tabLst/>
              <a:defRPr lang="de-DE" kern="1200" baseline="0" noProof="0" dirty="0">
                <a:solidFill>
                  <a:srgbClr val="6A6B6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7" name="Bildplatzhalter 16"/>
          <p:cNvSpPr>
            <a:spLocks noGrp="1" noChangeAspect="1"/>
          </p:cNvSpPr>
          <p:nvPr>
            <p:ph type="pic" sz="quarter" idx="19"/>
          </p:nvPr>
        </p:nvSpPr>
        <p:spPr>
          <a:xfrm>
            <a:off x="478800" y="3947570"/>
            <a:ext cx="2372400" cy="1605600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355390" indent="4763">
              <a:buNone/>
              <a:defRPr lang="de-DE" kern="1200" baseline="0" noProof="0" dirty="0">
                <a:solidFill>
                  <a:srgbClr val="6A6B6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9" name="Bildplatzhalter 18"/>
          <p:cNvSpPr>
            <a:spLocks noGrp="1" noChangeAspect="1"/>
          </p:cNvSpPr>
          <p:nvPr>
            <p:ph type="pic" sz="quarter" idx="20"/>
          </p:nvPr>
        </p:nvSpPr>
        <p:spPr>
          <a:xfrm>
            <a:off x="2924130" y="3947570"/>
            <a:ext cx="2372400" cy="1605600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355390" indent="4763">
              <a:buNone/>
              <a:defRPr lang="de-DE" kern="1200" baseline="0" noProof="0" dirty="0">
                <a:solidFill>
                  <a:srgbClr val="6A6B6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21" name="Bildplatzhalter 20"/>
          <p:cNvSpPr>
            <a:spLocks noGrp="1" noChangeAspect="1"/>
          </p:cNvSpPr>
          <p:nvPr>
            <p:ph type="pic" sz="quarter" idx="21"/>
          </p:nvPr>
        </p:nvSpPr>
        <p:spPr>
          <a:xfrm>
            <a:off x="5369459" y="3947570"/>
            <a:ext cx="2372400" cy="1605600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355390" indent="4763">
              <a:buNone/>
              <a:defRPr lang="de-DE" kern="1200" baseline="0" noProof="0" dirty="0">
                <a:solidFill>
                  <a:srgbClr val="6A6B6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27" name="Textplatzhalter 26"/>
          <p:cNvSpPr>
            <a:spLocks noGrp="1" noChangeAspect="1"/>
          </p:cNvSpPr>
          <p:nvPr>
            <p:ph type="body" sz="quarter" idx="23"/>
          </p:nvPr>
        </p:nvSpPr>
        <p:spPr>
          <a:xfrm>
            <a:off x="381603" y="5601606"/>
            <a:ext cx="7358400" cy="7960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71507-1559-40EA-B26C-D0C69A2857EF}" type="datetime1">
              <a:rPr lang="de-DE" smtClean="0"/>
              <a:t>01.12.2016</a:t>
            </a:fld>
            <a:endParaRPr lang="de-DE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www.uni-due.de/abz</a:t>
            </a:r>
            <a:endParaRPr lang="de-DE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sldNum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068E-4596-4867-A532-CADD833D5E72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7536315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49978-2F8C-4FB7-B046-8AE5BAB9272B}" type="datetime1">
              <a:rPr lang="de-DE" smtClean="0">
                <a:solidFill>
                  <a:srgbClr val="868686"/>
                </a:solidFill>
              </a:rPr>
              <a:t>01.12.2016</a:t>
            </a:fld>
            <a:endParaRPr lang="de-DE">
              <a:solidFill>
                <a:srgbClr val="86868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www.uni-due.de/abz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97D1E-F926-4663-AA0F-E53A14434686}" type="slidenum">
              <a:rPr lang="de-DE">
                <a:solidFill>
                  <a:srgbClr val="86868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53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Inhalte &gt; TEX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381004" y="668345"/>
            <a:ext cx="7358400" cy="74453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 noChangeAspect="1"/>
          </p:cNvSpPr>
          <p:nvPr>
            <p:ph sz="half" idx="1"/>
          </p:nvPr>
        </p:nvSpPr>
        <p:spPr>
          <a:xfrm>
            <a:off x="381600" y="2160000"/>
            <a:ext cx="3632813" cy="4237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 noChangeAspect="1"/>
          </p:cNvSpPr>
          <p:nvPr>
            <p:ph sz="half" idx="2"/>
          </p:nvPr>
        </p:nvSpPr>
        <p:spPr>
          <a:xfrm>
            <a:off x="4070971" y="2160000"/>
            <a:ext cx="3668429" cy="4237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FF61-4FA5-4622-8642-9DB055439020}" type="datetime1">
              <a:rPr lang="de-DE" smtClean="0"/>
              <a:t>01.12.2016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www.uni-due.de/abz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153C-477A-4171-893C-CF7F1F9FF5BB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1687649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 und Inhalte &gt; BILDER­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381004" y="668345"/>
            <a:ext cx="7358400" cy="74453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 noChangeAspect="1"/>
          </p:cNvSpPr>
          <p:nvPr>
            <p:ph type="body" idx="1"/>
          </p:nvPr>
        </p:nvSpPr>
        <p:spPr>
          <a:xfrm>
            <a:off x="381600" y="1411200"/>
            <a:ext cx="3708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6929" indent="0">
              <a:buNone/>
              <a:defRPr sz="2000" b="1"/>
            </a:lvl2pPr>
            <a:lvl3pPr marL="913861" indent="0">
              <a:buNone/>
              <a:defRPr sz="1800" b="1"/>
            </a:lvl3pPr>
            <a:lvl4pPr marL="1370793" indent="0">
              <a:buNone/>
              <a:defRPr sz="1600" b="1"/>
            </a:lvl4pPr>
            <a:lvl5pPr marL="1827722" indent="0">
              <a:buNone/>
              <a:defRPr sz="1600" b="1"/>
            </a:lvl5pPr>
            <a:lvl6pPr marL="2284653" indent="0">
              <a:buNone/>
              <a:defRPr sz="1600" b="1"/>
            </a:lvl6pPr>
            <a:lvl7pPr marL="2741584" indent="0">
              <a:buNone/>
              <a:defRPr sz="1600" b="1"/>
            </a:lvl7pPr>
            <a:lvl8pPr marL="3198515" indent="0">
              <a:buNone/>
              <a:defRPr sz="1600" b="1"/>
            </a:lvl8pPr>
            <a:lvl9pPr marL="3655444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 noChangeAspect="1"/>
          </p:cNvSpPr>
          <p:nvPr>
            <p:ph type="body" sz="quarter" idx="3"/>
          </p:nvPr>
        </p:nvSpPr>
        <p:spPr>
          <a:xfrm>
            <a:off x="4071600" y="1411200"/>
            <a:ext cx="366905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6929" indent="0">
              <a:buNone/>
              <a:defRPr sz="2000" b="1"/>
            </a:lvl2pPr>
            <a:lvl3pPr marL="913861" indent="0">
              <a:buNone/>
              <a:defRPr sz="1800" b="1"/>
            </a:lvl3pPr>
            <a:lvl4pPr marL="1370793" indent="0">
              <a:buNone/>
              <a:defRPr sz="1600" b="1"/>
            </a:lvl4pPr>
            <a:lvl5pPr marL="1827722" indent="0">
              <a:buNone/>
              <a:defRPr sz="1600" b="1"/>
            </a:lvl5pPr>
            <a:lvl6pPr marL="2284653" indent="0">
              <a:buNone/>
              <a:defRPr sz="1600" b="1"/>
            </a:lvl6pPr>
            <a:lvl7pPr marL="2741584" indent="0">
              <a:buNone/>
              <a:defRPr sz="1600" b="1"/>
            </a:lvl7pPr>
            <a:lvl8pPr marL="3198515" indent="0">
              <a:buNone/>
              <a:defRPr sz="1600" b="1"/>
            </a:lvl8pPr>
            <a:lvl9pPr marL="3655444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478804" y="2264399"/>
            <a:ext cx="3535200" cy="4140000"/>
          </a:xfrm>
          <a:noFill/>
        </p:spPr>
        <p:txBody>
          <a:bodyPr anchorCtr="1"/>
          <a:lstStyle>
            <a:lvl1pPr marL="0" indent="0" algn="l">
              <a:buFontTx/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13" name="Bildplatzhalter 12"/>
          <p:cNvSpPr>
            <a:spLocks noGrp="1" noChangeAspect="1"/>
          </p:cNvSpPr>
          <p:nvPr>
            <p:ph type="pic" sz="quarter" idx="14"/>
          </p:nvPr>
        </p:nvSpPr>
        <p:spPr>
          <a:xfrm>
            <a:off x="4167188" y="2264400"/>
            <a:ext cx="3536812" cy="4140000"/>
          </a:xfrm>
          <a:noFill/>
          <a:ln w="9525">
            <a:noFill/>
            <a:miter lim="800000"/>
            <a:headEnd/>
            <a:tailEnd/>
          </a:ln>
        </p:spPr>
        <p:txBody>
          <a:bodyPr anchorCtr="1"/>
          <a:lstStyle>
            <a:lvl1pPr marL="0" indent="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CC00"/>
              </a:buClr>
              <a:buFontTx/>
              <a:buNone/>
              <a:defRPr lang="de-DE" kern="1200" dirty="0">
                <a:solidFill>
                  <a:srgbClr val="6A6B6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B445-996A-48BB-9D2D-C9CD143FD6A4}" type="datetime1">
              <a:rPr lang="de-DE" smtClean="0"/>
              <a:t>01.12.2016</a:t>
            </a:fld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www.uni-due.de/abz</a:t>
            </a: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5DF8-62B7-4869-8D90-C1633AE31151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8309643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 und Tex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 noChangeAspect="1"/>
          </p:cNvSpPr>
          <p:nvPr>
            <p:ph type="title"/>
          </p:nvPr>
        </p:nvSpPr>
        <p:spPr>
          <a:xfrm>
            <a:off x="381004" y="668345"/>
            <a:ext cx="7358400" cy="744537"/>
          </a:xfrm>
        </p:spPr>
        <p:txBody>
          <a:bodyPr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Diagrammplatzhalter 8"/>
          <p:cNvSpPr>
            <a:spLocks noGrp="1" noChangeAspect="1"/>
          </p:cNvSpPr>
          <p:nvPr>
            <p:ph type="chart" sz="quarter" idx="17"/>
          </p:nvPr>
        </p:nvSpPr>
        <p:spPr>
          <a:xfrm>
            <a:off x="478800" y="2023200"/>
            <a:ext cx="7645400" cy="2989976"/>
          </a:xfrm>
          <a:prstGeom prst="rect">
            <a:avLst/>
          </a:prstGeom>
        </p:spPr>
        <p:txBody>
          <a:bodyPr rtlCol="0">
            <a:noAutofit/>
          </a:bodyPr>
          <a:lstStyle>
            <a:lvl1pPr marL="268129" indent="3172">
              <a:buFont typeface="Arial" pitchFamily="34" charset="0"/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12" name="Textplatzhalter 11"/>
          <p:cNvSpPr>
            <a:spLocks noGrp="1" noChangeAspect="1"/>
          </p:cNvSpPr>
          <p:nvPr>
            <p:ph type="body" sz="quarter" idx="18"/>
          </p:nvPr>
        </p:nvSpPr>
        <p:spPr>
          <a:xfrm>
            <a:off x="381004" y="5013179"/>
            <a:ext cx="7358400" cy="10964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3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381603" y="1412777"/>
            <a:ext cx="7358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FFCC00"/>
              </a:buClr>
              <a:buFontTx/>
              <a:buNone/>
              <a:defRPr sz="1800" b="1">
                <a:latin typeface="Arial Narrow" pitchFamily="34" charset="0"/>
              </a:defRPr>
            </a:lvl1pPr>
            <a:lvl2pPr marL="456929" indent="0">
              <a:buNone/>
              <a:defRPr sz="1200"/>
            </a:lvl2pPr>
            <a:lvl3pPr marL="913861" indent="0">
              <a:buNone/>
              <a:defRPr sz="1000"/>
            </a:lvl3pPr>
            <a:lvl4pPr marL="1370793" indent="0">
              <a:buNone/>
              <a:defRPr sz="900"/>
            </a:lvl4pPr>
            <a:lvl5pPr marL="1827722" indent="0">
              <a:buNone/>
              <a:defRPr sz="900"/>
            </a:lvl5pPr>
            <a:lvl6pPr marL="2284653" indent="0">
              <a:buNone/>
              <a:defRPr sz="900"/>
            </a:lvl6pPr>
            <a:lvl7pPr marL="2741584" indent="0">
              <a:buNone/>
              <a:defRPr sz="900"/>
            </a:lvl7pPr>
            <a:lvl8pPr marL="3198515" indent="0">
              <a:buNone/>
              <a:defRPr sz="900"/>
            </a:lvl8pPr>
            <a:lvl9pPr marL="3655444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A8D4-6B2D-4D41-A071-A6CDF5DDF1D9}" type="datetime1">
              <a:rPr lang="de-DE" smtClean="0"/>
              <a:t>01.12.2016</a:t>
            </a:fld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www.uni-due.de/abz</a:t>
            </a:r>
            <a:endParaRPr lang="de-DE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B3E4-901E-4B02-AF56-7DF85B6A1A3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60369852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, Diagramm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 noChangeAspect="1"/>
          </p:cNvSpPr>
          <p:nvPr>
            <p:ph type="title"/>
          </p:nvPr>
        </p:nvSpPr>
        <p:spPr>
          <a:xfrm>
            <a:off x="381004" y="668345"/>
            <a:ext cx="7358400" cy="744537"/>
          </a:xfrm>
        </p:spPr>
        <p:txBody>
          <a:bodyPr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Diagrammplatzhalter 8"/>
          <p:cNvSpPr>
            <a:spLocks noGrp="1" noChangeAspect="1"/>
          </p:cNvSpPr>
          <p:nvPr>
            <p:ph type="chart" sz="quarter" idx="17"/>
          </p:nvPr>
        </p:nvSpPr>
        <p:spPr>
          <a:xfrm>
            <a:off x="478800" y="2023203"/>
            <a:ext cx="7645400" cy="4187825"/>
          </a:xfrm>
          <a:prstGeom prst="rect">
            <a:avLst/>
          </a:prstGeom>
        </p:spPr>
        <p:txBody>
          <a:bodyPr rtlCol="0">
            <a:noAutofit/>
          </a:bodyPr>
          <a:lstStyle>
            <a:lvl1pPr marL="268129" indent="3172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13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381603" y="1412777"/>
            <a:ext cx="7358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FFCC00"/>
              </a:buClr>
              <a:buFontTx/>
              <a:buNone/>
              <a:defRPr sz="1800" b="1">
                <a:latin typeface="Arial Narrow" pitchFamily="34" charset="0"/>
              </a:defRPr>
            </a:lvl1pPr>
            <a:lvl2pPr marL="456929" indent="0">
              <a:buNone/>
              <a:defRPr sz="1200"/>
            </a:lvl2pPr>
            <a:lvl3pPr marL="913861" indent="0">
              <a:buNone/>
              <a:defRPr sz="1000"/>
            </a:lvl3pPr>
            <a:lvl4pPr marL="1370793" indent="0">
              <a:buNone/>
              <a:defRPr sz="900"/>
            </a:lvl4pPr>
            <a:lvl5pPr marL="1827722" indent="0">
              <a:buNone/>
              <a:defRPr sz="900"/>
            </a:lvl5pPr>
            <a:lvl6pPr marL="2284653" indent="0">
              <a:buNone/>
              <a:defRPr sz="900"/>
            </a:lvl6pPr>
            <a:lvl7pPr marL="2741584" indent="0">
              <a:buNone/>
              <a:defRPr sz="900"/>
            </a:lvl7pPr>
            <a:lvl8pPr marL="3198515" indent="0">
              <a:buNone/>
              <a:defRPr sz="900"/>
            </a:lvl8pPr>
            <a:lvl9pPr marL="3655444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640A-6FB9-41A9-9535-6B5DB888E5C5}" type="datetime1">
              <a:rPr lang="de-DE" smtClean="0"/>
              <a:t>01.12.2016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www.uni-due.de/abz</a:t>
            </a: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84819-4E3C-495E-838F-D05C28578985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22110621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9AAAC-65EC-498D-AFFB-483AB7069E30}" type="datetime1">
              <a:rPr lang="de-DE" smtClean="0"/>
              <a:t>01.12.2016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www.uni-due.de/abz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03DD-81AE-477E-8B37-8F36F56B21FF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1082675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 noChangeAspect="1"/>
          </p:cNvSpPr>
          <p:nvPr>
            <p:ph type="title"/>
          </p:nvPr>
        </p:nvSpPr>
        <p:spPr>
          <a:xfrm>
            <a:off x="381004" y="668345"/>
            <a:ext cx="7358400" cy="744537"/>
          </a:xfrm>
        </p:spPr>
        <p:txBody>
          <a:bodyPr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381603" y="1412777"/>
            <a:ext cx="7358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FFCC00"/>
              </a:buClr>
              <a:buFontTx/>
              <a:buNone/>
              <a:defRPr sz="1800" b="1">
                <a:latin typeface="Arial Narrow" pitchFamily="34" charset="0"/>
              </a:defRPr>
            </a:lvl1pPr>
            <a:lvl2pPr marL="456929" indent="0">
              <a:buNone/>
              <a:defRPr sz="1200"/>
            </a:lvl2pPr>
            <a:lvl3pPr marL="913861" indent="0">
              <a:buNone/>
              <a:defRPr sz="1000"/>
            </a:lvl3pPr>
            <a:lvl4pPr marL="1370793" indent="0">
              <a:buNone/>
              <a:defRPr sz="900"/>
            </a:lvl4pPr>
            <a:lvl5pPr marL="1827722" indent="0">
              <a:buNone/>
              <a:defRPr sz="900"/>
            </a:lvl5pPr>
            <a:lvl6pPr marL="2284653" indent="0">
              <a:buNone/>
              <a:defRPr sz="900"/>
            </a:lvl6pPr>
            <a:lvl7pPr marL="2741584" indent="0">
              <a:buNone/>
              <a:defRPr sz="900"/>
            </a:lvl7pPr>
            <a:lvl8pPr marL="3198515" indent="0">
              <a:buNone/>
              <a:defRPr sz="900"/>
            </a:lvl8pPr>
            <a:lvl9pPr marL="3655444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8C44-CCA9-4959-83CD-1525DED9318D}" type="datetime1">
              <a:rPr lang="de-DE" smtClean="0"/>
              <a:t>01.12.2016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www.uni-due.de/abz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1CDD-02E5-436F-B524-B6E3CE6385EE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1936258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3171D-B2F0-41AF-ADFB-FFAAFAB7B836}" type="datetime1">
              <a:rPr lang="de-DE" smtClean="0"/>
              <a:t>01.12.2016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www.uni-due.de/abz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C745-27CD-4E8E-88BB-2EE4FA9101F8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93011399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/>
          <p:cNvGrpSpPr>
            <a:grpSpLocks/>
          </p:cNvGrpSpPr>
          <p:nvPr userDrawn="1"/>
        </p:nvGrpSpPr>
        <p:grpSpPr bwMode="auto">
          <a:xfrm>
            <a:off x="0" y="3652840"/>
            <a:ext cx="9144000" cy="3205162"/>
            <a:chOff x="0" y="3652281"/>
            <a:chExt cx="9144000" cy="3205719"/>
          </a:xfrm>
        </p:grpSpPr>
        <p:sp>
          <p:nvSpPr>
            <p:cNvPr id="3" name="Freihandform 2"/>
            <p:cNvSpPr/>
            <p:nvPr userDrawn="1"/>
          </p:nvSpPr>
          <p:spPr>
            <a:xfrm>
              <a:off x="0" y="3652281"/>
              <a:ext cx="9144000" cy="1249579"/>
            </a:xfrm>
            <a:custGeom>
              <a:avLst/>
              <a:gdLst>
                <a:gd name="connsiteX0" fmla="*/ 0 w 9144000"/>
                <a:gd name="connsiteY0" fmla="*/ 0 h 404664"/>
                <a:gd name="connsiteX1" fmla="*/ 9144000 w 9144000"/>
                <a:gd name="connsiteY1" fmla="*/ 0 h 404664"/>
                <a:gd name="connsiteX2" fmla="*/ 9144000 w 9144000"/>
                <a:gd name="connsiteY2" fmla="*/ 404664 h 404664"/>
                <a:gd name="connsiteX3" fmla="*/ 0 w 9144000"/>
                <a:gd name="connsiteY3" fmla="*/ 404664 h 404664"/>
                <a:gd name="connsiteX4" fmla="*/ 0 w 9144000"/>
                <a:gd name="connsiteY4" fmla="*/ 0 h 404664"/>
                <a:gd name="connsiteX0" fmla="*/ 0 w 9144000"/>
                <a:gd name="connsiteY0" fmla="*/ 785961 h 1190625"/>
                <a:gd name="connsiteX1" fmla="*/ 9141619 w 9144000"/>
                <a:gd name="connsiteY1" fmla="*/ 0 h 1190625"/>
                <a:gd name="connsiteX2" fmla="*/ 9144000 w 9144000"/>
                <a:gd name="connsiteY2" fmla="*/ 1190625 h 1190625"/>
                <a:gd name="connsiteX3" fmla="*/ 0 w 9144000"/>
                <a:gd name="connsiteY3" fmla="*/ 1190625 h 1190625"/>
                <a:gd name="connsiteX4" fmla="*/ 0 w 9144000"/>
                <a:gd name="connsiteY4" fmla="*/ 785961 h 1190625"/>
                <a:gd name="connsiteX0" fmla="*/ 0 w 9144000"/>
                <a:gd name="connsiteY0" fmla="*/ 785961 h 1190625"/>
                <a:gd name="connsiteX1" fmla="*/ 9130060 w 9144000"/>
                <a:gd name="connsiteY1" fmla="*/ 46610 h 1190625"/>
                <a:gd name="connsiteX2" fmla="*/ 9141619 w 9144000"/>
                <a:gd name="connsiteY2" fmla="*/ 0 h 1190625"/>
                <a:gd name="connsiteX3" fmla="*/ 9144000 w 9144000"/>
                <a:gd name="connsiteY3" fmla="*/ 1190625 h 1190625"/>
                <a:gd name="connsiteX4" fmla="*/ 0 w 9144000"/>
                <a:gd name="connsiteY4" fmla="*/ 1190625 h 1190625"/>
                <a:gd name="connsiteX5" fmla="*/ 0 w 9144000"/>
                <a:gd name="connsiteY5" fmla="*/ 785961 h 1190625"/>
                <a:gd name="connsiteX0" fmla="*/ 0 w 9144000"/>
                <a:gd name="connsiteY0" fmla="*/ 785961 h 1190625"/>
                <a:gd name="connsiteX1" fmla="*/ 9122916 w 9144000"/>
                <a:gd name="connsiteY1" fmla="*/ 84139 h 1190625"/>
                <a:gd name="connsiteX2" fmla="*/ 9130060 w 9144000"/>
                <a:gd name="connsiteY2" fmla="*/ 46610 h 1190625"/>
                <a:gd name="connsiteX3" fmla="*/ 9141619 w 9144000"/>
                <a:gd name="connsiteY3" fmla="*/ 0 h 1190625"/>
                <a:gd name="connsiteX4" fmla="*/ 9144000 w 9144000"/>
                <a:gd name="connsiteY4" fmla="*/ 1190625 h 1190625"/>
                <a:gd name="connsiteX5" fmla="*/ 0 w 9144000"/>
                <a:gd name="connsiteY5" fmla="*/ 1190625 h 1190625"/>
                <a:gd name="connsiteX6" fmla="*/ 0 w 9144000"/>
                <a:gd name="connsiteY6" fmla="*/ 785961 h 1190625"/>
                <a:gd name="connsiteX0" fmla="*/ 0 w 9144000"/>
                <a:gd name="connsiteY0" fmla="*/ 785961 h 1190625"/>
                <a:gd name="connsiteX1" fmla="*/ 9103867 w 9144000"/>
                <a:gd name="connsiteY1" fmla="*/ 148433 h 1190625"/>
                <a:gd name="connsiteX2" fmla="*/ 9122916 w 9144000"/>
                <a:gd name="connsiteY2" fmla="*/ 84139 h 1190625"/>
                <a:gd name="connsiteX3" fmla="*/ 9130060 w 9144000"/>
                <a:gd name="connsiteY3" fmla="*/ 46610 h 1190625"/>
                <a:gd name="connsiteX4" fmla="*/ 9141619 w 9144000"/>
                <a:gd name="connsiteY4" fmla="*/ 0 h 1190625"/>
                <a:gd name="connsiteX5" fmla="*/ 9144000 w 9144000"/>
                <a:gd name="connsiteY5" fmla="*/ 1190625 h 1190625"/>
                <a:gd name="connsiteX6" fmla="*/ 0 w 9144000"/>
                <a:gd name="connsiteY6" fmla="*/ 1190625 h 1190625"/>
                <a:gd name="connsiteX7" fmla="*/ 0 w 9144000"/>
                <a:gd name="connsiteY7" fmla="*/ 785961 h 1190625"/>
                <a:gd name="connsiteX0" fmla="*/ 0 w 9144000"/>
                <a:gd name="connsiteY0" fmla="*/ 785961 h 1190625"/>
                <a:gd name="connsiteX1" fmla="*/ 9084817 w 9144000"/>
                <a:gd name="connsiteY1" fmla="*/ 202631 h 1190625"/>
                <a:gd name="connsiteX2" fmla="*/ 9103867 w 9144000"/>
                <a:gd name="connsiteY2" fmla="*/ 148433 h 1190625"/>
                <a:gd name="connsiteX3" fmla="*/ 9122916 w 9144000"/>
                <a:gd name="connsiteY3" fmla="*/ 84139 h 1190625"/>
                <a:gd name="connsiteX4" fmla="*/ 9130060 w 9144000"/>
                <a:gd name="connsiteY4" fmla="*/ 46610 h 1190625"/>
                <a:gd name="connsiteX5" fmla="*/ 9141619 w 9144000"/>
                <a:gd name="connsiteY5" fmla="*/ 0 h 1190625"/>
                <a:gd name="connsiteX6" fmla="*/ 9144000 w 9144000"/>
                <a:gd name="connsiteY6" fmla="*/ 1190625 h 1190625"/>
                <a:gd name="connsiteX7" fmla="*/ 0 w 9144000"/>
                <a:gd name="connsiteY7" fmla="*/ 1190625 h 1190625"/>
                <a:gd name="connsiteX8" fmla="*/ 0 w 9144000"/>
                <a:gd name="connsiteY8" fmla="*/ 785961 h 1190625"/>
                <a:gd name="connsiteX0" fmla="*/ 0 w 9144000"/>
                <a:gd name="connsiteY0" fmla="*/ 785961 h 1190625"/>
                <a:gd name="connsiteX1" fmla="*/ 9065766 w 9144000"/>
                <a:gd name="connsiteY1" fmla="*/ 249686 h 1190625"/>
                <a:gd name="connsiteX2" fmla="*/ 9084817 w 9144000"/>
                <a:gd name="connsiteY2" fmla="*/ 202631 h 1190625"/>
                <a:gd name="connsiteX3" fmla="*/ 9103867 w 9144000"/>
                <a:gd name="connsiteY3" fmla="*/ 148433 h 1190625"/>
                <a:gd name="connsiteX4" fmla="*/ 9122916 w 9144000"/>
                <a:gd name="connsiteY4" fmla="*/ 84139 h 1190625"/>
                <a:gd name="connsiteX5" fmla="*/ 9130060 w 9144000"/>
                <a:gd name="connsiteY5" fmla="*/ 46610 h 1190625"/>
                <a:gd name="connsiteX6" fmla="*/ 9141619 w 9144000"/>
                <a:gd name="connsiteY6" fmla="*/ 0 h 1190625"/>
                <a:gd name="connsiteX7" fmla="*/ 9144000 w 9144000"/>
                <a:gd name="connsiteY7" fmla="*/ 1190625 h 1190625"/>
                <a:gd name="connsiteX8" fmla="*/ 0 w 9144000"/>
                <a:gd name="connsiteY8" fmla="*/ 1190625 h 1190625"/>
                <a:gd name="connsiteX9" fmla="*/ 0 w 9144000"/>
                <a:gd name="connsiteY9" fmla="*/ 785961 h 1190625"/>
                <a:gd name="connsiteX0" fmla="*/ 0 w 9144000"/>
                <a:gd name="connsiteY0" fmla="*/ 785961 h 1190625"/>
                <a:gd name="connsiteX1" fmla="*/ 9046716 w 9144000"/>
                <a:gd name="connsiteY1" fmla="*/ 291978 h 1190625"/>
                <a:gd name="connsiteX2" fmla="*/ 9065766 w 9144000"/>
                <a:gd name="connsiteY2" fmla="*/ 249686 h 1190625"/>
                <a:gd name="connsiteX3" fmla="*/ 9084817 w 9144000"/>
                <a:gd name="connsiteY3" fmla="*/ 202631 h 1190625"/>
                <a:gd name="connsiteX4" fmla="*/ 9103867 w 9144000"/>
                <a:gd name="connsiteY4" fmla="*/ 148433 h 1190625"/>
                <a:gd name="connsiteX5" fmla="*/ 9122916 w 9144000"/>
                <a:gd name="connsiteY5" fmla="*/ 84139 h 1190625"/>
                <a:gd name="connsiteX6" fmla="*/ 9130060 w 9144000"/>
                <a:gd name="connsiteY6" fmla="*/ 46610 h 1190625"/>
                <a:gd name="connsiteX7" fmla="*/ 9141619 w 9144000"/>
                <a:gd name="connsiteY7" fmla="*/ 0 h 1190625"/>
                <a:gd name="connsiteX8" fmla="*/ 9144000 w 9144000"/>
                <a:gd name="connsiteY8" fmla="*/ 1190625 h 1190625"/>
                <a:gd name="connsiteX9" fmla="*/ 0 w 9144000"/>
                <a:gd name="connsiteY9" fmla="*/ 1190625 h 1190625"/>
                <a:gd name="connsiteX10" fmla="*/ 0 w 9144000"/>
                <a:gd name="connsiteY10" fmla="*/ 785961 h 1190625"/>
                <a:gd name="connsiteX0" fmla="*/ 0 w 9144000"/>
                <a:gd name="connsiteY0" fmla="*/ 785961 h 1190625"/>
                <a:gd name="connsiteX1" fmla="*/ 9016331 w 9144000"/>
                <a:gd name="connsiteY1" fmla="*/ 346746 h 1190625"/>
                <a:gd name="connsiteX2" fmla="*/ 9046716 w 9144000"/>
                <a:gd name="connsiteY2" fmla="*/ 291978 h 1190625"/>
                <a:gd name="connsiteX3" fmla="*/ 9065766 w 9144000"/>
                <a:gd name="connsiteY3" fmla="*/ 249686 h 1190625"/>
                <a:gd name="connsiteX4" fmla="*/ 9084817 w 9144000"/>
                <a:gd name="connsiteY4" fmla="*/ 202631 h 1190625"/>
                <a:gd name="connsiteX5" fmla="*/ 9103867 w 9144000"/>
                <a:gd name="connsiteY5" fmla="*/ 148433 h 1190625"/>
                <a:gd name="connsiteX6" fmla="*/ 9122916 w 9144000"/>
                <a:gd name="connsiteY6" fmla="*/ 84139 h 1190625"/>
                <a:gd name="connsiteX7" fmla="*/ 9130060 w 9144000"/>
                <a:gd name="connsiteY7" fmla="*/ 46610 h 1190625"/>
                <a:gd name="connsiteX8" fmla="*/ 9141619 w 9144000"/>
                <a:gd name="connsiteY8" fmla="*/ 0 h 1190625"/>
                <a:gd name="connsiteX9" fmla="*/ 9144000 w 9144000"/>
                <a:gd name="connsiteY9" fmla="*/ 1190625 h 1190625"/>
                <a:gd name="connsiteX10" fmla="*/ 0 w 9144000"/>
                <a:gd name="connsiteY10" fmla="*/ 1190625 h 1190625"/>
                <a:gd name="connsiteX11" fmla="*/ 0 w 9144000"/>
                <a:gd name="connsiteY11" fmla="*/ 785961 h 1190625"/>
                <a:gd name="connsiteX0" fmla="*/ 0 w 9144000"/>
                <a:gd name="connsiteY0" fmla="*/ 785961 h 1190625"/>
                <a:gd name="connsiteX1" fmla="*/ 8990138 w 9144000"/>
                <a:gd name="connsiteY1" fmla="*/ 381895 h 1190625"/>
                <a:gd name="connsiteX2" fmla="*/ 9016331 w 9144000"/>
                <a:gd name="connsiteY2" fmla="*/ 346746 h 1190625"/>
                <a:gd name="connsiteX3" fmla="*/ 9046716 w 9144000"/>
                <a:gd name="connsiteY3" fmla="*/ 291978 h 1190625"/>
                <a:gd name="connsiteX4" fmla="*/ 9065766 w 9144000"/>
                <a:gd name="connsiteY4" fmla="*/ 249686 h 1190625"/>
                <a:gd name="connsiteX5" fmla="*/ 9084817 w 9144000"/>
                <a:gd name="connsiteY5" fmla="*/ 202631 h 1190625"/>
                <a:gd name="connsiteX6" fmla="*/ 9103867 w 9144000"/>
                <a:gd name="connsiteY6" fmla="*/ 148433 h 1190625"/>
                <a:gd name="connsiteX7" fmla="*/ 9122916 w 9144000"/>
                <a:gd name="connsiteY7" fmla="*/ 84139 h 1190625"/>
                <a:gd name="connsiteX8" fmla="*/ 9130060 w 9144000"/>
                <a:gd name="connsiteY8" fmla="*/ 46610 h 1190625"/>
                <a:gd name="connsiteX9" fmla="*/ 9141619 w 9144000"/>
                <a:gd name="connsiteY9" fmla="*/ 0 h 1190625"/>
                <a:gd name="connsiteX10" fmla="*/ 9144000 w 9144000"/>
                <a:gd name="connsiteY10" fmla="*/ 1190625 h 1190625"/>
                <a:gd name="connsiteX11" fmla="*/ 0 w 9144000"/>
                <a:gd name="connsiteY11" fmla="*/ 1190625 h 1190625"/>
                <a:gd name="connsiteX12" fmla="*/ 0 w 9144000"/>
                <a:gd name="connsiteY12" fmla="*/ 785961 h 1190625"/>
                <a:gd name="connsiteX0" fmla="*/ 0 w 9144000"/>
                <a:gd name="connsiteY0" fmla="*/ 785961 h 1190625"/>
                <a:gd name="connsiteX1" fmla="*/ 8949656 w 9144000"/>
                <a:gd name="connsiteY1" fmla="*/ 441425 h 1190625"/>
                <a:gd name="connsiteX2" fmla="*/ 8990138 w 9144000"/>
                <a:gd name="connsiteY2" fmla="*/ 381895 h 1190625"/>
                <a:gd name="connsiteX3" fmla="*/ 9016331 w 9144000"/>
                <a:gd name="connsiteY3" fmla="*/ 346746 h 1190625"/>
                <a:gd name="connsiteX4" fmla="*/ 9046716 w 9144000"/>
                <a:gd name="connsiteY4" fmla="*/ 291978 h 1190625"/>
                <a:gd name="connsiteX5" fmla="*/ 9065766 w 9144000"/>
                <a:gd name="connsiteY5" fmla="*/ 249686 h 1190625"/>
                <a:gd name="connsiteX6" fmla="*/ 9084817 w 9144000"/>
                <a:gd name="connsiteY6" fmla="*/ 202631 h 1190625"/>
                <a:gd name="connsiteX7" fmla="*/ 9103867 w 9144000"/>
                <a:gd name="connsiteY7" fmla="*/ 148433 h 1190625"/>
                <a:gd name="connsiteX8" fmla="*/ 9122916 w 9144000"/>
                <a:gd name="connsiteY8" fmla="*/ 84139 h 1190625"/>
                <a:gd name="connsiteX9" fmla="*/ 9130060 w 9144000"/>
                <a:gd name="connsiteY9" fmla="*/ 46610 h 1190625"/>
                <a:gd name="connsiteX10" fmla="*/ 9141619 w 9144000"/>
                <a:gd name="connsiteY10" fmla="*/ 0 h 1190625"/>
                <a:gd name="connsiteX11" fmla="*/ 9144000 w 9144000"/>
                <a:gd name="connsiteY11" fmla="*/ 1190625 h 1190625"/>
                <a:gd name="connsiteX12" fmla="*/ 0 w 9144000"/>
                <a:gd name="connsiteY12" fmla="*/ 1190625 h 1190625"/>
                <a:gd name="connsiteX13" fmla="*/ 0 w 9144000"/>
                <a:gd name="connsiteY13" fmla="*/ 785961 h 1190625"/>
                <a:gd name="connsiteX0" fmla="*/ 0 w 9144000"/>
                <a:gd name="connsiteY0" fmla="*/ 785961 h 1190625"/>
                <a:gd name="connsiteX1" fmla="*/ 8895458 w 9144000"/>
                <a:gd name="connsiteY1" fmla="*/ 502767 h 1190625"/>
                <a:gd name="connsiteX2" fmla="*/ 8949656 w 9144000"/>
                <a:gd name="connsiteY2" fmla="*/ 441425 h 1190625"/>
                <a:gd name="connsiteX3" fmla="*/ 8990138 w 9144000"/>
                <a:gd name="connsiteY3" fmla="*/ 381895 h 1190625"/>
                <a:gd name="connsiteX4" fmla="*/ 9016331 w 9144000"/>
                <a:gd name="connsiteY4" fmla="*/ 346746 h 1190625"/>
                <a:gd name="connsiteX5" fmla="*/ 9046716 w 9144000"/>
                <a:gd name="connsiteY5" fmla="*/ 291978 h 1190625"/>
                <a:gd name="connsiteX6" fmla="*/ 9065766 w 9144000"/>
                <a:gd name="connsiteY6" fmla="*/ 249686 h 1190625"/>
                <a:gd name="connsiteX7" fmla="*/ 9084817 w 9144000"/>
                <a:gd name="connsiteY7" fmla="*/ 202631 h 1190625"/>
                <a:gd name="connsiteX8" fmla="*/ 9103867 w 9144000"/>
                <a:gd name="connsiteY8" fmla="*/ 148433 h 1190625"/>
                <a:gd name="connsiteX9" fmla="*/ 9122916 w 9144000"/>
                <a:gd name="connsiteY9" fmla="*/ 84139 h 1190625"/>
                <a:gd name="connsiteX10" fmla="*/ 9130060 w 9144000"/>
                <a:gd name="connsiteY10" fmla="*/ 46610 h 1190625"/>
                <a:gd name="connsiteX11" fmla="*/ 9141619 w 9144000"/>
                <a:gd name="connsiteY11" fmla="*/ 0 h 1190625"/>
                <a:gd name="connsiteX12" fmla="*/ 9144000 w 9144000"/>
                <a:gd name="connsiteY12" fmla="*/ 1190625 h 1190625"/>
                <a:gd name="connsiteX13" fmla="*/ 0 w 9144000"/>
                <a:gd name="connsiteY13" fmla="*/ 1190625 h 1190625"/>
                <a:gd name="connsiteX14" fmla="*/ 0 w 9144000"/>
                <a:gd name="connsiteY14" fmla="*/ 785961 h 1190625"/>
                <a:gd name="connsiteX0" fmla="*/ 0 w 9144000"/>
                <a:gd name="connsiteY0" fmla="*/ 785961 h 1190625"/>
                <a:gd name="connsiteX1" fmla="*/ 8841260 w 9144000"/>
                <a:gd name="connsiteY1" fmla="*/ 559348 h 1190625"/>
                <a:gd name="connsiteX2" fmla="*/ 8895458 w 9144000"/>
                <a:gd name="connsiteY2" fmla="*/ 502767 h 1190625"/>
                <a:gd name="connsiteX3" fmla="*/ 8949656 w 9144000"/>
                <a:gd name="connsiteY3" fmla="*/ 441425 h 1190625"/>
                <a:gd name="connsiteX4" fmla="*/ 8990138 w 9144000"/>
                <a:gd name="connsiteY4" fmla="*/ 381895 h 1190625"/>
                <a:gd name="connsiteX5" fmla="*/ 9016331 w 9144000"/>
                <a:gd name="connsiteY5" fmla="*/ 346746 h 1190625"/>
                <a:gd name="connsiteX6" fmla="*/ 9046716 w 9144000"/>
                <a:gd name="connsiteY6" fmla="*/ 291978 h 1190625"/>
                <a:gd name="connsiteX7" fmla="*/ 9065766 w 9144000"/>
                <a:gd name="connsiteY7" fmla="*/ 249686 h 1190625"/>
                <a:gd name="connsiteX8" fmla="*/ 9084817 w 9144000"/>
                <a:gd name="connsiteY8" fmla="*/ 202631 h 1190625"/>
                <a:gd name="connsiteX9" fmla="*/ 9103867 w 9144000"/>
                <a:gd name="connsiteY9" fmla="*/ 148433 h 1190625"/>
                <a:gd name="connsiteX10" fmla="*/ 9122916 w 9144000"/>
                <a:gd name="connsiteY10" fmla="*/ 84139 h 1190625"/>
                <a:gd name="connsiteX11" fmla="*/ 9130060 w 9144000"/>
                <a:gd name="connsiteY11" fmla="*/ 46610 h 1190625"/>
                <a:gd name="connsiteX12" fmla="*/ 9141619 w 9144000"/>
                <a:gd name="connsiteY12" fmla="*/ 0 h 1190625"/>
                <a:gd name="connsiteX13" fmla="*/ 9144000 w 9144000"/>
                <a:gd name="connsiteY13" fmla="*/ 1190625 h 1190625"/>
                <a:gd name="connsiteX14" fmla="*/ 0 w 9144000"/>
                <a:gd name="connsiteY14" fmla="*/ 1190625 h 1190625"/>
                <a:gd name="connsiteX15" fmla="*/ 0 w 9144000"/>
                <a:gd name="connsiteY15" fmla="*/ 785961 h 1190625"/>
                <a:gd name="connsiteX0" fmla="*/ 0 w 9144000"/>
                <a:gd name="connsiteY0" fmla="*/ 785961 h 1190625"/>
                <a:gd name="connsiteX1" fmla="*/ 8798967 w 9144000"/>
                <a:gd name="connsiteY1" fmla="*/ 592114 h 1190625"/>
                <a:gd name="connsiteX2" fmla="*/ 8841260 w 9144000"/>
                <a:gd name="connsiteY2" fmla="*/ 559348 h 1190625"/>
                <a:gd name="connsiteX3" fmla="*/ 8895458 w 9144000"/>
                <a:gd name="connsiteY3" fmla="*/ 502767 h 1190625"/>
                <a:gd name="connsiteX4" fmla="*/ 8949656 w 9144000"/>
                <a:gd name="connsiteY4" fmla="*/ 441425 h 1190625"/>
                <a:gd name="connsiteX5" fmla="*/ 8990138 w 9144000"/>
                <a:gd name="connsiteY5" fmla="*/ 381895 h 1190625"/>
                <a:gd name="connsiteX6" fmla="*/ 9016331 w 9144000"/>
                <a:gd name="connsiteY6" fmla="*/ 346746 h 1190625"/>
                <a:gd name="connsiteX7" fmla="*/ 9046716 w 9144000"/>
                <a:gd name="connsiteY7" fmla="*/ 291978 h 1190625"/>
                <a:gd name="connsiteX8" fmla="*/ 9065766 w 9144000"/>
                <a:gd name="connsiteY8" fmla="*/ 249686 h 1190625"/>
                <a:gd name="connsiteX9" fmla="*/ 9084817 w 9144000"/>
                <a:gd name="connsiteY9" fmla="*/ 202631 h 1190625"/>
                <a:gd name="connsiteX10" fmla="*/ 9103867 w 9144000"/>
                <a:gd name="connsiteY10" fmla="*/ 148433 h 1190625"/>
                <a:gd name="connsiteX11" fmla="*/ 9122916 w 9144000"/>
                <a:gd name="connsiteY11" fmla="*/ 84139 h 1190625"/>
                <a:gd name="connsiteX12" fmla="*/ 9130060 w 9144000"/>
                <a:gd name="connsiteY12" fmla="*/ 46610 h 1190625"/>
                <a:gd name="connsiteX13" fmla="*/ 9141619 w 9144000"/>
                <a:gd name="connsiteY13" fmla="*/ 0 h 1190625"/>
                <a:gd name="connsiteX14" fmla="*/ 9144000 w 9144000"/>
                <a:gd name="connsiteY14" fmla="*/ 1190625 h 1190625"/>
                <a:gd name="connsiteX15" fmla="*/ 0 w 9144000"/>
                <a:gd name="connsiteY15" fmla="*/ 1190625 h 1190625"/>
                <a:gd name="connsiteX16" fmla="*/ 0 w 9144000"/>
                <a:gd name="connsiteY16" fmla="*/ 785961 h 1190625"/>
                <a:gd name="connsiteX0" fmla="*/ 0 w 9144000"/>
                <a:gd name="connsiteY0" fmla="*/ 785961 h 1190625"/>
                <a:gd name="connsiteX1" fmla="*/ 8725149 w 9144000"/>
                <a:gd name="connsiteY1" fmla="*/ 646883 h 1190625"/>
                <a:gd name="connsiteX2" fmla="*/ 8798967 w 9144000"/>
                <a:gd name="connsiteY2" fmla="*/ 592114 h 1190625"/>
                <a:gd name="connsiteX3" fmla="*/ 8841260 w 9144000"/>
                <a:gd name="connsiteY3" fmla="*/ 559348 h 1190625"/>
                <a:gd name="connsiteX4" fmla="*/ 8895458 w 9144000"/>
                <a:gd name="connsiteY4" fmla="*/ 502767 h 1190625"/>
                <a:gd name="connsiteX5" fmla="*/ 8949656 w 9144000"/>
                <a:gd name="connsiteY5" fmla="*/ 441425 h 1190625"/>
                <a:gd name="connsiteX6" fmla="*/ 8990138 w 9144000"/>
                <a:gd name="connsiteY6" fmla="*/ 381895 h 1190625"/>
                <a:gd name="connsiteX7" fmla="*/ 9016331 w 9144000"/>
                <a:gd name="connsiteY7" fmla="*/ 346746 h 1190625"/>
                <a:gd name="connsiteX8" fmla="*/ 9046716 w 9144000"/>
                <a:gd name="connsiteY8" fmla="*/ 291978 h 1190625"/>
                <a:gd name="connsiteX9" fmla="*/ 9065766 w 9144000"/>
                <a:gd name="connsiteY9" fmla="*/ 249686 h 1190625"/>
                <a:gd name="connsiteX10" fmla="*/ 9084817 w 9144000"/>
                <a:gd name="connsiteY10" fmla="*/ 202631 h 1190625"/>
                <a:gd name="connsiteX11" fmla="*/ 9103867 w 9144000"/>
                <a:gd name="connsiteY11" fmla="*/ 148433 h 1190625"/>
                <a:gd name="connsiteX12" fmla="*/ 9122916 w 9144000"/>
                <a:gd name="connsiteY12" fmla="*/ 84139 h 1190625"/>
                <a:gd name="connsiteX13" fmla="*/ 9130060 w 9144000"/>
                <a:gd name="connsiteY13" fmla="*/ 46610 h 1190625"/>
                <a:gd name="connsiteX14" fmla="*/ 9141619 w 9144000"/>
                <a:gd name="connsiteY14" fmla="*/ 0 h 1190625"/>
                <a:gd name="connsiteX15" fmla="*/ 9144000 w 9144000"/>
                <a:gd name="connsiteY15" fmla="*/ 1190625 h 1190625"/>
                <a:gd name="connsiteX16" fmla="*/ 0 w 9144000"/>
                <a:gd name="connsiteY16" fmla="*/ 1190625 h 1190625"/>
                <a:gd name="connsiteX17" fmla="*/ 0 w 9144000"/>
                <a:gd name="connsiteY17" fmla="*/ 785961 h 1190625"/>
                <a:gd name="connsiteX0" fmla="*/ 0 w 9144000"/>
                <a:gd name="connsiteY0" fmla="*/ 785961 h 1190625"/>
                <a:gd name="connsiteX1" fmla="*/ 8623325 w 9144000"/>
                <a:gd name="connsiteY1" fmla="*/ 698700 h 1190625"/>
                <a:gd name="connsiteX2" fmla="*/ 8725149 w 9144000"/>
                <a:gd name="connsiteY2" fmla="*/ 646883 h 1190625"/>
                <a:gd name="connsiteX3" fmla="*/ 8798967 w 9144000"/>
                <a:gd name="connsiteY3" fmla="*/ 592114 h 1190625"/>
                <a:gd name="connsiteX4" fmla="*/ 8841260 w 9144000"/>
                <a:gd name="connsiteY4" fmla="*/ 559348 h 1190625"/>
                <a:gd name="connsiteX5" fmla="*/ 8895458 w 9144000"/>
                <a:gd name="connsiteY5" fmla="*/ 502767 h 1190625"/>
                <a:gd name="connsiteX6" fmla="*/ 8949656 w 9144000"/>
                <a:gd name="connsiteY6" fmla="*/ 441425 h 1190625"/>
                <a:gd name="connsiteX7" fmla="*/ 8990138 w 9144000"/>
                <a:gd name="connsiteY7" fmla="*/ 381895 h 1190625"/>
                <a:gd name="connsiteX8" fmla="*/ 9016331 w 9144000"/>
                <a:gd name="connsiteY8" fmla="*/ 346746 h 1190625"/>
                <a:gd name="connsiteX9" fmla="*/ 9046716 w 9144000"/>
                <a:gd name="connsiteY9" fmla="*/ 291978 h 1190625"/>
                <a:gd name="connsiteX10" fmla="*/ 9065766 w 9144000"/>
                <a:gd name="connsiteY10" fmla="*/ 249686 h 1190625"/>
                <a:gd name="connsiteX11" fmla="*/ 9084817 w 9144000"/>
                <a:gd name="connsiteY11" fmla="*/ 202631 h 1190625"/>
                <a:gd name="connsiteX12" fmla="*/ 9103867 w 9144000"/>
                <a:gd name="connsiteY12" fmla="*/ 148433 h 1190625"/>
                <a:gd name="connsiteX13" fmla="*/ 9122916 w 9144000"/>
                <a:gd name="connsiteY13" fmla="*/ 84139 h 1190625"/>
                <a:gd name="connsiteX14" fmla="*/ 9130060 w 9144000"/>
                <a:gd name="connsiteY14" fmla="*/ 46610 h 1190625"/>
                <a:gd name="connsiteX15" fmla="*/ 9141619 w 9144000"/>
                <a:gd name="connsiteY15" fmla="*/ 0 h 1190625"/>
                <a:gd name="connsiteX16" fmla="*/ 9144000 w 9144000"/>
                <a:gd name="connsiteY16" fmla="*/ 1190625 h 1190625"/>
                <a:gd name="connsiteX17" fmla="*/ 0 w 9144000"/>
                <a:gd name="connsiteY17" fmla="*/ 1190625 h 1190625"/>
                <a:gd name="connsiteX18" fmla="*/ 0 w 9144000"/>
                <a:gd name="connsiteY18" fmla="*/ 785961 h 1190625"/>
                <a:gd name="connsiteX0" fmla="*/ 0 w 9144000"/>
                <a:gd name="connsiteY0" fmla="*/ 785961 h 1190625"/>
                <a:gd name="connsiteX1" fmla="*/ 8579222 w 9144000"/>
                <a:gd name="connsiteY1" fmla="*/ 721942 h 1190625"/>
                <a:gd name="connsiteX2" fmla="*/ 8623325 w 9144000"/>
                <a:gd name="connsiteY2" fmla="*/ 698700 h 1190625"/>
                <a:gd name="connsiteX3" fmla="*/ 8725149 w 9144000"/>
                <a:gd name="connsiteY3" fmla="*/ 646883 h 1190625"/>
                <a:gd name="connsiteX4" fmla="*/ 8798967 w 9144000"/>
                <a:gd name="connsiteY4" fmla="*/ 592114 h 1190625"/>
                <a:gd name="connsiteX5" fmla="*/ 8841260 w 9144000"/>
                <a:gd name="connsiteY5" fmla="*/ 559348 h 1190625"/>
                <a:gd name="connsiteX6" fmla="*/ 8895458 w 9144000"/>
                <a:gd name="connsiteY6" fmla="*/ 502767 h 1190625"/>
                <a:gd name="connsiteX7" fmla="*/ 8949656 w 9144000"/>
                <a:gd name="connsiteY7" fmla="*/ 441425 h 1190625"/>
                <a:gd name="connsiteX8" fmla="*/ 8990138 w 9144000"/>
                <a:gd name="connsiteY8" fmla="*/ 381895 h 1190625"/>
                <a:gd name="connsiteX9" fmla="*/ 9016331 w 9144000"/>
                <a:gd name="connsiteY9" fmla="*/ 346746 h 1190625"/>
                <a:gd name="connsiteX10" fmla="*/ 9046716 w 9144000"/>
                <a:gd name="connsiteY10" fmla="*/ 291978 h 1190625"/>
                <a:gd name="connsiteX11" fmla="*/ 9065766 w 9144000"/>
                <a:gd name="connsiteY11" fmla="*/ 249686 h 1190625"/>
                <a:gd name="connsiteX12" fmla="*/ 9084817 w 9144000"/>
                <a:gd name="connsiteY12" fmla="*/ 202631 h 1190625"/>
                <a:gd name="connsiteX13" fmla="*/ 9103867 w 9144000"/>
                <a:gd name="connsiteY13" fmla="*/ 148433 h 1190625"/>
                <a:gd name="connsiteX14" fmla="*/ 9122916 w 9144000"/>
                <a:gd name="connsiteY14" fmla="*/ 84139 h 1190625"/>
                <a:gd name="connsiteX15" fmla="*/ 9130060 w 9144000"/>
                <a:gd name="connsiteY15" fmla="*/ 46610 h 1190625"/>
                <a:gd name="connsiteX16" fmla="*/ 9141619 w 9144000"/>
                <a:gd name="connsiteY16" fmla="*/ 0 h 1190625"/>
                <a:gd name="connsiteX17" fmla="*/ 9144000 w 9144000"/>
                <a:gd name="connsiteY17" fmla="*/ 1190625 h 1190625"/>
                <a:gd name="connsiteX18" fmla="*/ 0 w 9144000"/>
                <a:gd name="connsiteY18" fmla="*/ 1190625 h 1190625"/>
                <a:gd name="connsiteX19" fmla="*/ 0 w 9144000"/>
                <a:gd name="connsiteY19" fmla="*/ 785961 h 1190625"/>
                <a:gd name="connsiteX0" fmla="*/ 0 w 9144000"/>
                <a:gd name="connsiteY0" fmla="*/ 785961 h 1190625"/>
                <a:gd name="connsiteX1" fmla="*/ 8510166 w 9144000"/>
                <a:gd name="connsiteY1" fmla="*/ 743373 h 1190625"/>
                <a:gd name="connsiteX2" fmla="*/ 8579222 w 9144000"/>
                <a:gd name="connsiteY2" fmla="*/ 721942 h 1190625"/>
                <a:gd name="connsiteX3" fmla="*/ 8623325 w 9144000"/>
                <a:gd name="connsiteY3" fmla="*/ 698700 h 1190625"/>
                <a:gd name="connsiteX4" fmla="*/ 8725149 w 9144000"/>
                <a:gd name="connsiteY4" fmla="*/ 646883 h 1190625"/>
                <a:gd name="connsiteX5" fmla="*/ 8798967 w 9144000"/>
                <a:gd name="connsiteY5" fmla="*/ 592114 h 1190625"/>
                <a:gd name="connsiteX6" fmla="*/ 8841260 w 9144000"/>
                <a:gd name="connsiteY6" fmla="*/ 559348 h 1190625"/>
                <a:gd name="connsiteX7" fmla="*/ 8895458 w 9144000"/>
                <a:gd name="connsiteY7" fmla="*/ 502767 h 1190625"/>
                <a:gd name="connsiteX8" fmla="*/ 8949656 w 9144000"/>
                <a:gd name="connsiteY8" fmla="*/ 441425 h 1190625"/>
                <a:gd name="connsiteX9" fmla="*/ 8990138 w 9144000"/>
                <a:gd name="connsiteY9" fmla="*/ 381895 h 1190625"/>
                <a:gd name="connsiteX10" fmla="*/ 9016331 w 9144000"/>
                <a:gd name="connsiteY10" fmla="*/ 346746 h 1190625"/>
                <a:gd name="connsiteX11" fmla="*/ 9046716 w 9144000"/>
                <a:gd name="connsiteY11" fmla="*/ 291978 h 1190625"/>
                <a:gd name="connsiteX12" fmla="*/ 9065766 w 9144000"/>
                <a:gd name="connsiteY12" fmla="*/ 249686 h 1190625"/>
                <a:gd name="connsiteX13" fmla="*/ 9084817 w 9144000"/>
                <a:gd name="connsiteY13" fmla="*/ 202631 h 1190625"/>
                <a:gd name="connsiteX14" fmla="*/ 9103867 w 9144000"/>
                <a:gd name="connsiteY14" fmla="*/ 148433 h 1190625"/>
                <a:gd name="connsiteX15" fmla="*/ 9122916 w 9144000"/>
                <a:gd name="connsiteY15" fmla="*/ 84139 h 1190625"/>
                <a:gd name="connsiteX16" fmla="*/ 9130060 w 9144000"/>
                <a:gd name="connsiteY16" fmla="*/ 46610 h 1190625"/>
                <a:gd name="connsiteX17" fmla="*/ 9141619 w 9144000"/>
                <a:gd name="connsiteY17" fmla="*/ 0 h 1190625"/>
                <a:gd name="connsiteX18" fmla="*/ 9144000 w 9144000"/>
                <a:gd name="connsiteY18" fmla="*/ 1190625 h 1190625"/>
                <a:gd name="connsiteX19" fmla="*/ 0 w 9144000"/>
                <a:gd name="connsiteY19" fmla="*/ 1190625 h 1190625"/>
                <a:gd name="connsiteX20" fmla="*/ 0 w 9144000"/>
                <a:gd name="connsiteY20" fmla="*/ 785961 h 1190625"/>
                <a:gd name="connsiteX0" fmla="*/ 0 w 9144000"/>
                <a:gd name="connsiteY0" fmla="*/ 785961 h 1190625"/>
                <a:gd name="connsiteX1" fmla="*/ 8460731 w 9144000"/>
                <a:gd name="connsiteY1" fmla="*/ 757660 h 1190625"/>
                <a:gd name="connsiteX2" fmla="*/ 8510166 w 9144000"/>
                <a:gd name="connsiteY2" fmla="*/ 743373 h 1190625"/>
                <a:gd name="connsiteX3" fmla="*/ 8579222 w 9144000"/>
                <a:gd name="connsiteY3" fmla="*/ 721942 h 1190625"/>
                <a:gd name="connsiteX4" fmla="*/ 8623325 w 9144000"/>
                <a:gd name="connsiteY4" fmla="*/ 698700 h 1190625"/>
                <a:gd name="connsiteX5" fmla="*/ 8725149 w 9144000"/>
                <a:gd name="connsiteY5" fmla="*/ 646883 h 1190625"/>
                <a:gd name="connsiteX6" fmla="*/ 8798967 w 9144000"/>
                <a:gd name="connsiteY6" fmla="*/ 592114 h 1190625"/>
                <a:gd name="connsiteX7" fmla="*/ 8841260 w 9144000"/>
                <a:gd name="connsiteY7" fmla="*/ 559348 h 1190625"/>
                <a:gd name="connsiteX8" fmla="*/ 8895458 w 9144000"/>
                <a:gd name="connsiteY8" fmla="*/ 502767 h 1190625"/>
                <a:gd name="connsiteX9" fmla="*/ 8949656 w 9144000"/>
                <a:gd name="connsiteY9" fmla="*/ 441425 h 1190625"/>
                <a:gd name="connsiteX10" fmla="*/ 8990138 w 9144000"/>
                <a:gd name="connsiteY10" fmla="*/ 381895 h 1190625"/>
                <a:gd name="connsiteX11" fmla="*/ 9016331 w 9144000"/>
                <a:gd name="connsiteY11" fmla="*/ 346746 h 1190625"/>
                <a:gd name="connsiteX12" fmla="*/ 9046716 w 9144000"/>
                <a:gd name="connsiteY12" fmla="*/ 291978 h 1190625"/>
                <a:gd name="connsiteX13" fmla="*/ 9065766 w 9144000"/>
                <a:gd name="connsiteY13" fmla="*/ 249686 h 1190625"/>
                <a:gd name="connsiteX14" fmla="*/ 9084817 w 9144000"/>
                <a:gd name="connsiteY14" fmla="*/ 202631 h 1190625"/>
                <a:gd name="connsiteX15" fmla="*/ 9103867 w 9144000"/>
                <a:gd name="connsiteY15" fmla="*/ 148433 h 1190625"/>
                <a:gd name="connsiteX16" fmla="*/ 9122916 w 9144000"/>
                <a:gd name="connsiteY16" fmla="*/ 84139 h 1190625"/>
                <a:gd name="connsiteX17" fmla="*/ 9130060 w 9144000"/>
                <a:gd name="connsiteY17" fmla="*/ 46610 h 1190625"/>
                <a:gd name="connsiteX18" fmla="*/ 9141619 w 9144000"/>
                <a:gd name="connsiteY18" fmla="*/ 0 h 1190625"/>
                <a:gd name="connsiteX19" fmla="*/ 9144000 w 9144000"/>
                <a:gd name="connsiteY19" fmla="*/ 1190625 h 1190625"/>
                <a:gd name="connsiteX20" fmla="*/ 0 w 9144000"/>
                <a:gd name="connsiteY20" fmla="*/ 1190625 h 1190625"/>
                <a:gd name="connsiteX21" fmla="*/ 0 w 9144000"/>
                <a:gd name="connsiteY21" fmla="*/ 785961 h 1190625"/>
                <a:gd name="connsiteX0" fmla="*/ 0 w 9144000"/>
                <a:gd name="connsiteY0" fmla="*/ 785961 h 1190625"/>
                <a:gd name="connsiteX1" fmla="*/ 8418439 w 9144000"/>
                <a:gd name="connsiteY1" fmla="*/ 764234 h 1190625"/>
                <a:gd name="connsiteX2" fmla="*/ 8460731 w 9144000"/>
                <a:gd name="connsiteY2" fmla="*/ 757660 h 1190625"/>
                <a:gd name="connsiteX3" fmla="*/ 8510166 w 9144000"/>
                <a:gd name="connsiteY3" fmla="*/ 743373 h 1190625"/>
                <a:gd name="connsiteX4" fmla="*/ 8579222 w 9144000"/>
                <a:gd name="connsiteY4" fmla="*/ 721942 h 1190625"/>
                <a:gd name="connsiteX5" fmla="*/ 8623325 w 9144000"/>
                <a:gd name="connsiteY5" fmla="*/ 698700 h 1190625"/>
                <a:gd name="connsiteX6" fmla="*/ 8725149 w 9144000"/>
                <a:gd name="connsiteY6" fmla="*/ 646883 h 1190625"/>
                <a:gd name="connsiteX7" fmla="*/ 8798967 w 9144000"/>
                <a:gd name="connsiteY7" fmla="*/ 592114 h 1190625"/>
                <a:gd name="connsiteX8" fmla="*/ 8841260 w 9144000"/>
                <a:gd name="connsiteY8" fmla="*/ 559348 h 1190625"/>
                <a:gd name="connsiteX9" fmla="*/ 8895458 w 9144000"/>
                <a:gd name="connsiteY9" fmla="*/ 502767 h 1190625"/>
                <a:gd name="connsiteX10" fmla="*/ 8949656 w 9144000"/>
                <a:gd name="connsiteY10" fmla="*/ 441425 h 1190625"/>
                <a:gd name="connsiteX11" fmla="*/ 8990138 w 9144000"/>
                <a:gd name="connsiteY11" fmla="*/ 381895 h 1190625"/>
                <a:gd name="connsiteX12" fmla="*/ 9016331 w 9144000"/>
                <a:gd name="connsiteY12" fmla="*/ 346746 h 1190625"/>
                <a:gd name="connsiteX13" fmla="*/ 9046716 w 9144000"/>
                <a:gd name="connsiteY13" fmla="*/ 291978 h 1190625"/>
                <a:gd name="connsiteX14" fmla="*/ 9065766 w 9144000"/>
                <a:gd name="connsiteY14" fmla="*/ 249686 h 1190625"/>
                <a:gd name="connsiteX15" fmla="*/ 9084817 w 9144000"/>
                <a:gd name="connsiteY15" fmla="*/ 202631 h 1190625"/>
                <a:gd name="connsiteX16" fmla="*/ 9103867 w 9144000"/>
                <a:gd name="connsiteY16" fmla="*/ 148433 h 1190625"/>
                <a:gd name="connsiteX17" fmla="*/ 9122916 w 9144000"/>
                <a:gd name="connsiteY17" fmla="*/ 84139 h 1190625"/>
                <a:gd name="connsiteX18" fmla="*/ 9130060 w 9144000"/>
                <a:gd name="connsiteY18" fmla="*/ 46610 h 1190625"/>
                <a:gd name="connsiteX19" fmla="*/ 9141619 w 9144000"/>
                <a:gd name="connsiteY19" fmla="*/ 0 h 1190625"/>
                <a:gd name="connsiteX20" fmla="*/ 9144000 w 9144000"/>
                <a:gd name="connsiteY20" fmla="*/ 1190625 h 1190625"/>
                <a:gd name="connsiteX21" fmla="*/ 0 w 9144000"/>
                <a:gd name="connsiteY21" fmla="*/ 1190625 h 1190625"/>
                <a:gd name="connsiteX22" fmla="*/ 0 w 9144000"/>
                <a:gd name="connsiteY22" fmla="*/ 785961 h 1190625"/>
                <a:gd name="connsiteX0" fmla="*/ 0 w 9144000"/>
                <a:gd name="connsiteY0" fmla="*/ 785961 h 1190625"/>
                <a:gd name="connsiteX1" fmla="*/ 8366052 w 9144000"/>
                <a:gd name="connsiteY1" fmla="*/ 773759 h 1190625"/>
                <a:gd name="connsiteX2" fmla="*/ 8418439 w 9144000"/>
                <a:gd name="connsiteY2" fmla="*/ 764234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18439 w 9144000"/>
                <a:gd name="connsiteY3" fmla="*/ 76423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47734 w 9144000"/>
                <a:gd name="connsiteY3" fmla="*/ 76170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37749 w 9144000"/>
                <a:gd name="connsiteY5" fmla="*/ 73665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839365 h 1244029"/>
                <a:gd name="connsiteX1" fmla="*/ 8304709 w 9144000"/>
                <a:gd name="connsiteY1" fmla="*/ 836688 h 1244029"/>
                <a:gd name="connsiteX2" fmla="*/ 8388203 w 9144000"/>
                <a:gd name="connsiteY2" fmla="*/ 827015 h 1244029"/>
                <a:gd name="connsiteX3" fmla="*/ 8460731 w 9144000"/>
                <a:gd name="connsiteY3" fmla="*/ 811064 h 1244029"/>
                <a:gd name="connsiteX4" fmla="*/ 8510166 w 9144000"/>
                <a:gd name="connsiteY4" fmla="*/ 796777 h 1244029"/>
                <a:gd name="connsiteX5" fmla="*/ 8537749 w 9144000"/>
                <a:gd name="connsiteY5" fmla="*/ 790056 h 1244029"/>
                <a:gd name="connsiteX6" fmla="*/ 8623325 w 9144000"/>
                <a:gd name="connsiteY6" fmla="*/ 752104 h 1244029"/>
                <a:gd name="connsiteX7" fmla="*/ 8725149 w 9144000"/>
                <a:gd name="connsiteY7" fmla="*/ 700287 h 1244029"/>
                <a:gd name="connsiteX8" fmla="*/ 8798967 w 9144000"/>
                <a:gd name="connsiteY8" fmla="*/ 645518 h 1244029"/>
                <a:gd name="connsiteX9" fmla="*/ 8841260 w 9144000"/>
                <a:gd name="connsiteY9" fmla="*/ 612752 h 1244029"/>
                <a:gd name="connsiteX10" fmla="*/ 8895458 w 9144000"/>
                <a:gd name="connsiteY10" fmla="*/ 556171 h 1244029"/>
                <a:gd name="connsiteX11" fmla="*/ 8949656 w 9144000"/>
                <a:gd name="connsiteY11" fmla="*/ 494829 h 1244029"/>
                <a:gd name="connsiteX12" fmla="*/ 8990138 w 9144000"/>
                <a:gd name="connsiteY12" fmla="*/ 435299 h 1244029"/>
                <a:gd name="connsiteX13" fmla="*/ 9016331 w 9144000"/>
                <a:gd name="connsiteY13" fmla="*/ 400150 h 1244029"/>
                <a:gd name="connsiteX14" fmla="*/ 9046716 w 9144000"/>
                <a:gd name="connsiteY14" fmla="*/ 345382 h 1244029"/>
                <a:gd name="connsiteX15" fmla="*/ 9065766 w 9144000"/>
                <a:gd name="connsiteY15" fmla="*/ 303090 h 1244029"/>
                <a:gd name="connsiteX16" fmla="*/ 9084817 w 9144000"/>
                <a:gd name="connsiteY16" fmla="*/ 256035 h 1244029"/>
                <a:gd name="connsiteX17" fmla="*/ 9103867 w 9144000"/>
                <a:gd name="connsiteY17" fmla="*/ 201837 h 1244029"/>
                <a:gd name="connsiteX18" fmla="*/ 9122916 w 9144000"/>
                <a:gd name="connsiteY18" fmla="*/ 137543 h 1244029"/>
                <a:gd name="connsiteX19" fmla="*/ 9130060 w 9144000"/>
                <a:gd name="connsiteY19" fmla="*/ 100014 h 1244029"/>
                <a:gd name="connsiteX20" fmla="*/ 9139238 w 9144000"/>
                <a:gd name="connsiteY20" fmla="*/ 0 h 1244029"/>
                <a:gd name="connsiteX21" fmla="*/ 9144000 w 9144000"/>
                <a:gd name="connsiteY21" fmla="*/ 1244029 h 1244029"/>
                <a:gd name="connsiteX22" fmla="*/ 0 w 9144000"/>
                <a:gd name="connsiteY22" fmla="*/ 1244029 h 1244029"/>
                <a:gd name="connsiteX23" fmla="*/ 0 w 9144000"/>
                <a:gd name="connsiteY23" fmla="*/ 839365 h 1244029"/>
                <a:gd name="connsiteX0" fmla="*/ 0 w 9144000"/>
                <a:gd name="connsiteY0" fmla="*/ 844127 h 1248791"/>
                <a:gd name="connsiteX1" fmla="*/ 8304709 w 9144000"/>
                <a:gd name="connsiteY1" fmla="*/ 841450 h 1248791"/>
                <a:gd name="connsiteX2" fmla="*/ 8388203 w 9144000"/>
                <a:gd name="connsiteY2" fmla="*/ 831777 h 1248791"/>
                <a:gd name="connsiteX3" fmla="*/ 8460731 w 9144000"/>
                <a:gd name="connsiteY3" fmla="*/ 815826 h 1248791"/>
                <a:gd name="connsiteX4" fmla="*/ 8510166 w 9144000"/>
                <a:gd name="connsiteY4" fmla="*/ 801539 h 1248791"/>
                <a:gd name="connsiteX5" fmla="*/ 8537749 w 9144000"/>
                <a:gd name="connsiteY5" fmla="*/ 794818 h 1248791"/>
                <a:gd name="connsiteX6" fmla="*/ 8623325 w 9144000"/>
                <a:gd name="connsiteY6" fmla="*/ 756866 h 1248791"/>
                <a:gd name="connsiteX7" fmla="*/ 8725149 w 9144000"/>
                <a:gd name="connsiteY7" fmla="*/ 705049 h 1248791"/>
                <a:gd name="connsiteX8" fmla="*/ 8798967 w 9144000"/>
                <a:gd name="connsiteY8" fmla="*/ 650280 h 1248791"/>
                <a:gd name="connsiteX9" fmla="*/ 8841260 w 9144000"/>
                <a:gd name="connsiteY9" fmla="*/ 617514 h 1248791"/>
                <a:gd name="connsiteX10" fmla="*/ 8895458 w 9144000"/>
                <a:gd name="connsiteY10" fmla="*/ 560933 h 1248791"/>
                <a:gd name="connsiteX11" fmla="*/ 8949656 w 9144000"/>
                <a:gd name="connsiteY11" fmla="*/ 499591 h 1248791"/>
                <a:gd name="connsiteX12" fmla="*/ 8990138 w 9144000"/>
                <a:gd name="connsiteY12" fmla="*/ 440061 h 1248791"/>
                <a:gd name="connsiteX13" fmla="*/ 9016331 w 9144000"/>
                <a:gd name="connsiteY13" fmla="*/ 404912 h 1248791"/>
                <a:gd name="connsiteX14" fmla="*/ 9046716 w 9144000"/>
                <a:gd name="connsiteY14" fmla="*/ 350144 h 1248791"/>
                <a:gd name="connsiteX15" fmla="*/ 9065766 w 9144000"/>
                <a:gd name="connsiteY15" fmla="*/ 307852 h 1248791"/>
                <a:gd name="connsiteX16" fmla="*/ 9084817 w 9144000"/>
                <a:gd name="connsiteY16" fmla="*/ 260797 h 1248791"/>
                <a:gd name="connsiteX17" fmla="*/ 9103867 w 9144000"/>
                <a:gd name="connsiteY17" fmla="*/ 206599 h 1248791"/>
                <a:gd name="connsiteX18" fmla="*/ 9122916 w 9144000"/>
                <a:gd name="connsiteY18" fmla="*/ 142305 h 1248791"/>
                <a:gd name="connsiteX19" fmla="*/ 9130060 w 9144000"/>
                <a:gd name="connsiteY19" fmla="*/ 104776 h 1248791"/>
                <a:gd name="connsiteX20" fmla="*/ 9141619 w 9144000"/>
                <a:gd name="connsiteY20" fmla="*/ 0 h 1248791"/>
                <a:gd name="connsiteX21" fmla="*/ 9144000 w 9144000"/>
                <a:gd name="connsiteY21" fmla="*/ 1248791 h 1248791"/>
                <a:gd name="connsiteX22" fmla="*/ 0 w 9144000"/>
                <a:gd name="connsiteY22" fmla="*/ 1248791 h 1248791"/>
                <a:gd name="connsiteX23" fmla="*/ 0 w 9144000"/>
                <a:gd name="connsiteY23" fmla="*/ 844127 h 124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4000" h="1248791">
                  <a:moveTo>
                    <a:pt x="0" y="844127"/>
                  </a:moveTo>
                  <a:lnTo>
                    <a:pt x="8304709" y="841450"/>
                  </a:lnTo>
                  <a:lnTo>
                    <a:pt x="8388203" y="831777"/>
                  </a:lnTo>
                  <a:lnTo>
                    <a:pt x="8460731" y="815826"/>
                  </a:lnTo>
                  <a:lnTo>
                    <a:pt x="8510166" y="801539"/>
                  </a:lnTo>
                  <a:lnTo>
                    <a:pt x="8537749" y="794818"/>
                  </a:lnTo>
                  <a:lnTo>
                    <a:pt x="8623325" y="756866"/>
                  </a:lnTo>
                  <a:lnTo>
                    <a:pt x="8725149" y="705049"/>
                  </a:lnTo>
                  <a:lnTo>
                    <a:pt x="8798967" y="650280"/>
                  </a:lnTo>
                  <a:lnTo>
                    <a:pt x="8841260" y="617514"/>
                  </a:lnTo>
                  <a:lnTo>
                    <a:pt x="8895458" y="560933"/>
                  </a:lnTo>
                  <a:lnTo>
                    <a:pt x="8949656" y="499591"/>
                  </a:lnTo>
                  <a:lnTo>
                    <a:pt x="8990138" y="440061"/>
                  </a:lnTo>
                  <a:lnTo>
                    <a:pt x="9016331" y="404912"/>
                  </a:lnTo>
                  <a:lnTo>
                    <a:pt x="9046716" y="350144"/>
                  </a:lnTo>
                  <a:lnTo>
                    <a:pt x="9065766" y="307852"/>
                  </a:lnTo>
                  <a:lnTo>
                    <a:pt x="9084817" y="260797"/>
                  </a:lnTo>
                  <a:lnTo>
                    <a:pt x="9103867" y="206599"/>
                  </a:lnTo>
                  <a:lnTo>
                    <a:pt x="9122916" y="142305"/>
                  </a:lnTo>
                  <a:lnTo>
                    <a:pt x="9130060" y="104776"/>
                  </a:lnTo>
                  <a:lnTo>
                    <a:pt x="9141619" y="0"/>
                  </a:lnTo>
                  <a:cubicBezTo>
                    <a:pt x="9142413" y="396875"/>
                    <a:pt x="9143206" y="851916"/>
                    <a:pt x="9144000" y="1248791"/>
                  </a:cubicBezTo>
                  <a:lnTo>
                    <a:pt x="0" y="1248791"/>
                  </a:lnTo>
                  <a:lnTo>
                    <a:pt x="0" y="844127"/>
                  </a:lnTo>
                  <a:close/>
                </a:path>
              </a:pathLst>
            </a:custGeom>
            <a:solidFill>
              <a:srgbClr val="FFCC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4" name="Rechteck 3"/>
            <p:cNvSpPr/>
            <p:nvPr userDrawn="1"/>
          </p:nvSpPr>
          <p:spPr>
            <a:xfrm>
              <a:off x="0" y="4868517"/>
              <a:ext cx="9144000" cy="1989483"/>
            </a:xfrm>
            <a:prstGeom prst="rect">
              <a:avLst/>
            </a:prstGeom>
            <a:solidFill>
              <a:srgbClr val="FFCC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</p:grpSp>
      <p:sp>
        <p:nvSpPr>
          <p:cNvPr id="5" name="Rechteck 4"/>
          <p:cNvSpPr>
            <a:spLocks noChangeAspect="1"/>
          </p:cNvSpPr>
          <p:nvPr userDrawn="1"/>
        </p:nvSpPr>
        <p:spPr bwMode="auto">
          <a:xfrm>
            <a:off x="762000" y="4656145"/>
            <a:ext cx="4572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3" rIns="91385" bIns="45693"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100" b="1" smtClean="0">
                <a:solidFill>
                  <a:srgbClr val="7D7C80"/>
                </a:solidFill>
              </a:rPr>
              <a:t>Stiftung der Deutschen Wirtschaft e. V.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100" smtClean="0">
                <a:solidFill>
                  <a:srgbClr val="7D7C80"/>
                </a:solidFill>
              </a:rPr>
              <a:t>im Haus der Deutschen Wirtschaft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100" smtClean="0">
                <a:solidFill>
                  <a:srgbClr val="7D7C80"/>
                </a:solidFill>
              </a:rPr>
              <a:t>Breite Straße 29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100" smtClean="0">
                <a:solidFill>
                  <a:srgbClr val="7D7C80"/>
                </a:solidFill>
              </a:rPr>
              <a:t>10178 Berlin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100" smtClean="0">
                <a:solidFill>
                  <a:srgbClr val="7D7C80"/>
                </a:solidFill>
              </a:rPr>
              <a:t>Tel. 030 2033-1540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100" smtClean="0">
                <a:solidFill>
                  <a:srgbClr val="7D7C80"/>
                </a:solidFill>
              </a:rPr>
              <a:t>sdw@sdw.org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100" smtClean="0">
                <a:solidFill>
                  <a:srgbClr val="7D7C80"/>
                </a:solidFill>
              </a:rPr>
              <a:t>www.sdw.org</a:t>
            </a:r>
          </a:p>
        </p:txBody>
      </p:sp>
      <p:sp>
        <p:nvSpPr>
          <p:cNvPr id="6" name="Rechteck 5"/>
          <p:cNvSpPr>
            <a:spLocks noChangeAspect="1"/>
          </p:cNvSpPr>
          <p:nvPr userDrawn="1"/>
        </p:nvSpPr>
        <p:spPr>
          <a:xfrm>
            <a:off x="762000" y="2530482"/>
            <a:ext cx="4572000" cy="600075"/>
          </a:xfrm>
          <a:prstGeom prst="rect">
            <a:avLst/>
          </a:prstGeom>
        </p:spPr>
        <p:txBody>
          <a:bodyPr lIns="91385" tIns="45693" rIns="91385" bIns="45693"/>
          <a:lstStyle/>
          <a:p>
            <a:pPr marL="160243" indent="-160243" fontAlgn="base">
              <a:spcBef>
                <a:spcPts val="600"/>
              </a:spcBef>
              <a:spcAft>
                <a:spcPct val="0"/>
              </a:spcAft>
              <a:buClr>
                <a:srgbClr val="CB6400"/>
              </a:buClr>
              <a:buFont typeface="Wingdings" pitchFamily="2" charset="2"/>
              <a:buChar char="n"/>
              <a:defRPr/>
            </a:pPr>
            <a:r>
              <a:rPr lang="de-DE" sz="1100" b="1">
                <a:solidFill>
                  <a:srgbClr val="7D7C80"/>
                </a:solidFill>
              </a:rPr>
              <a:t>Studienkompass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Tel. 030 278906-77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studienkompass@sdw.org</a:t>
            </a:r>
          </a:p>
        </p:txBody>
      </p:sp>
      <p:sp>
        <p:nvSpPr>
          <p:cNvPr id="7" name="Rechteck 6"/>
          <p:cNvSpPr>
            <a:spLocks noChangeAspect="1"/>
          </p:cNvSpPr>
          <p:nvPr userDrawn="1"/>
        </p:nvSpPr>
        <p:spPr>
          <a:xfrm>
            <a:off x="762000" y="1892307"/>
            <a:ext cx="4572000" cy="600075"/>
          </a:xfrm>
          <a:prstGeom prst="rect">
            <a:avLst/>
          </a:prstGeom>
        </p:spPr>
        <p:txBody>
          <a:bodyPr lIns="91385" tIns="45693" rIns="91385" bIns="45693"/>
          <a:lstStyle/>
          <a:p>
            <a:pPr marL="166590" indent="-166590" fontAlgn="base">
              <a:spcBef>
                <a:spcPts val="600"/>
              </a:spcBef>
              <a:spcAft>
                <a:spcPct val="0"/>
              </a:spcAft>
              <a:buClr>
                <a:srgbClr val="9A0C2F"/>
              </a:buClr>
              <a:buFont typeface="Wingdings" pitchFamily="2" charset="2"/>
              <a:buChar char="n"/>
              <a:defRPr/>
            </a:pPr>
            <a:r>
              <a:rPr lang="de-DE" sz="1100" b="1">
                <a:solidFill>
                  <a:srgbClr val="7D7C80"/>
                </a:solidFill>
              </a:rPr>
              <a:t>Studienförderwerk - Programm Studienkolleg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Tel. 030 278906-60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studienkolleg@sdw.org</a:t>
            </a:r>
          </a:p>
        </p:txBody>
      </p:sp>
      <p:sp>
        <p:nvSpPr>
          <p:cNvPr id="8" name="Rechteck 7"/>
          <p:cNvSpPr>
            <a:spLocks noChangeAspect="1"/>
          </p:cNvSpPr>
          <p:nvPr userDrawn="1"/>
        </p:nvSpPr>
        <p:spPr>
          <a:xfrm>
            <a:off x="762000" y="3170245"/>
            <a:ext cx="4572000" cy="600075"/>
          </a:xfrm>
          <a:prstGeom prst="rect">
            <a:avLst/>
          </a:prstGeom>
        </p:spPr>
        <p:txBody>
          <a:bodyPr lIns="91385" tIns="45693" rIns="91385" bIns="45693"/>
          <a:lstStyle/>
          <a:p>
            <a:pPr marL="160243" indent="-160243" fontAlgn="base">
              <a:spcBef>
                <a:spcPts val="600"/>
              </a:spcBef>
              <a:spcAft>
                <a:spcPct val="0"/>
              </a:spcAft>
              <a:buClr>
                <a:srgbClr val="106DB6"/>
              </a:buClr>
              <a:buFont typeface="Wingdings" pitchFamily="2" charset="2"/>
              <a:buChar char="n"/>
              <a:defRPr/>
            </a:pPr>
            <a:r>
              <a:rPr lang="de-DE" sz="1100" b="1">
                <a:solidFill>
                  <a:srgbClr val="7D7C80"/>
                </a:solidFill>
              </a:rPr>
              <a:t>Schülerakademie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Tel. 030 278906-22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schuelerakademie@sdw.org</a:t>
            </a:r>
          </a:p>
        </p:txBody>
      </p:sp>
      <p:sp>
        <p:nvSpPr>
          <p:cNvPr id="9" name="Rechteck 8"/>
          <p:cNvSpPr>
            <a:spLocks noChangeAspect="1"/>
          </p:cNvSpPr>
          <p:nvPr userDrawn="1"/>
        </p:nvSpPr>
        <p:spPr>
          <a:xfrm>
            <a:off x="762000" y="3808420"/>
            <a:ext cx="4572000" cy="600075"/>
          </a:xfrm>
          <a:prstGeom prst="rect">
            <a:avLst/>
          </a:prstGeom>
        </p:spPr>
        <p:txBody>
          <a:bodyPr lIns="91385" tIns="45693" rIns="91385" bIns="45693"/>
          <a:lstStyle/>
          <a:p>
            <a:pPr marL="152310" indent="-152310" fontAlgn="base">
              <a:spcBef>
                <a:spcPts val="600"/>
              </a:spcBef>
              <a:spcAft>
                <a:spcPct val="0"/>
              </a:spcAft>
              <a:buClr>
                <a:srgbClr val="009FE0"/>
              </a:buClr>
              <a:buFont typeface="Wingdings" pitchFamily="2" charset="2"/>
              <a:buChar char="n"/>
              <a:defRPr/>
            </a:pPr>
            <a:r>
              <a:rPr lang="de-DE" sz="1100" b="1" err="1">
                <a:solidFill>
                  <a:srgbClr val="7D7C80"/>
                </a:solidFill>
              </a:rPr>
              <a:t>SchuleWirtschaft</a:t>
            </a:r>
            <a:endParaRPr lang="de-DE" sz="1100" b="1">
              <a:solidFill>
                <a:srgbClr val="7D7C8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Tel. 030 278906-20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schulewirtschaft@sdw.org</a:t>
            </a:r>
          </a:p>
        </p:txBody>
      </p:sp>
      <p:sp>
        <p:nvSpPr>
          <p:cNvPr id="10" name="Rechteck 9"/>
          <p:cNvSpPr>
            <a:spLocks noChangeAspect="1"/>
          </p:cNvSpPr>
          <p:nvPr userDrawn="1"/>
        </p:nvSpPr>
        <p:spPr>
          <a:xfrm>
            <a:off x="762000" y="1252545"/>
            <a:ext cx="4572000" cy="600075"/>
          </a:xfrm>
          <a:prstGeom prst="rect">
            <a:avLst/>
          </a:prstGeom>
        </p:spPr>
        <p:txBody>
          <a:bodyPr lIns="91385" tIns="45693" rIns="91385" bIns="45693"/>
          <a:lstStyle/>
          <a:p>
            <a:pPr marL="180869" indent="-180869" fontAlgn="base">
              <a:spcBef>
                <a:spcPct val="0"/>
              </a:spcBef>
              <a:spcAft>
                <a:spcPct val="0"/>
              </a:spcAft>
              <a:buClr>
                <a:srgbClr val="C00010"/>
              </a:buClr>
              <a:buFont typeface="Wingdings" pitchFamily="2" charset="2"/>
              <a:buChar char="n"/>
              <a:defRPr/>
            </a:pPr>
            <a:r>
              <a:rPr lang="de-DE" sz="1100" b="1">
                <a:solidFill>
                  <a:srgbClr val="7D7C80"/>
                </a:solidFill>
              </a:rPr>
              <a:t>Studienförderwerk Klaus Murmann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Tel. 030 2033-1540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studienfoerderwerk@sdw.org</a:t>
            </a:r>
          </a:p>
        </p:txBody>
      </p:sp>
    </p:spTree>
    <p:extLst>
      <p:ext uri="{BB962C8B-B14F-4D97-AF65-F5344CB8AC3E}">
        <p14:creationId xmlns:p14="http://schemas.microsoft.com/office/powerpoint/2010/main" val="341703222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934" y="180000"/>
            <a:ext cx="6840000" cy="8640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7200" y="1231200"/>
            <a:ext cx="8787600" cy="5011200"/>
          </a:xfrm>
        </p:spPr>
        <p:txBody>
          <a:bodyPr/>
          <a:lstStyle>
            <a:lvl1pPr>
              <a:defRPr sz="2800"/>
            </a:lvl1pPr>
            <a:lvl2pPr marL="0" marR="0" indent="0" algn="l" defTabSz="45677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b="0">
                <a:solidFill>
                  <a:schemeClr val="tx1"/>
                </a:solidFill>
              </a:defRPr>
            </a:lvl2pPr>
            <a:lvl3pPr marL="0" indent="179222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0E9F-9C53-4F89-B0E9-01BD211AD602}" type="datetime1">
              <a:rPr lang="de-DE" smtClean="0"/>
              <a:t>01.12.2016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4C93"/>
                </a:solidFill>
              </a:rPr>
              <a:t>www.uni-due.de/abz</a:t>
            </a:r>
            <a:endParaRPr lang="de-DE" dirty="0">
              <a:solidFill>
                <a:srgbClr val="004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42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8467" y="1239670"/>
            <a:ext cx="3184727" cy="504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32623" y="1231205"/>
            <a:ext cx="5443632" cy="5042675"/>
          </a:xfrm>
        </p:spPr>
        <p:txBody>
          <a:bodyPr/>
          <a:lstStyle>
            <a:lvl1pPr>
              <a:defRPr sz="2800"/>
            </a:lvl1pPr>
            <a:lvl2pPr marL="0" marR="0" indent="0" algn="l" defTabSz="45677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635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6076-2652-46E8-9018-7E13219971FC}" type="datetime1">
              <a:rPr lang="de-DE" smtClean="0"/>
              <a:t>01.12.2016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4C93"/>
                </a:solidFill>
              </a:rPr>
              <a:t>www.uni-due.de/abz</a:t>
            </a:r>
            <a:endParaRPr lang="de-DE" dirty="0">
              <a:solidFill>
                <a:srgbClr val="004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7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9" indent="0">
              <a:buNone/>
              <a:defRPr sz="1800"/>
            </a:lvl2pPr>
            <a:lvl3pPr marL="913861" indent="0">
              <a:buNone/>
              <a:defRPr sz="1600"/>
            </a:lvl3pPr>
            <a:lvl4pPr marL="1370793" indent="0">
              <a:buNone/>
              <a:defRPr sz="1400"/>
            </a:lvl4pPr>
            <a:lvl5pPr marL="1827722" indent="0">
              <a:buNone/>
              <a:defRPr sz="1400"/>
            </a:lvl5pPr>
            <a:lvl6pPr marL="2284653" indent="0">
              <a:buNone/>
              <a:defRPr sz="1400"/>
            </a:lvl6pPr>
            <a:lvl7pPr marL="2741584" indent="0">
              <a:buNone/>
              <a:defRPr sz="1400"/>
            </a:lvl7pPr>
            <a:lvl8pPr marL="3198515" indent="0">
              <a:buNone/>
              <a:defRPr sz="1400"/>
            </a:lvl8pPr>
            <a:lvl9pPr marL="3655444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E2C2-9DFB-4E76-A761-48EEB0C4F742}" type="datetime1">
              <a:rPr lang="de-DE" smtClean="0">
                <a:solidFill>
                  <a:srgbClr val="868686"/>
                </a:solidFill>
              </a:rPr>
              <a:t>01.12.2016</a:t>
            </a:fld>
            <a:endParaRPr lang="de-DE">
              <a:solidFill>
                <a:srgbClr val="86868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www.uni-due.de/abz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9EA3E-A456-4678-8718-480C42FB821C}" type="slidenum">
              <a:rPr lang="de-DE">
                <a:solidFill>
                  <a:srgbClr val="86868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50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8467" y="1231205"/>
            <a:ext cx="8787600" cy="4434275"/>
          </a:xfrm>
        </p:spPr>
        <p:txBody>
          <a:bodyPr/>
          <a:lstStyle>
            <a:lvl2pPr marL="0" marR="0" indent="0" algn="l" defTabSz="45677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79222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D8CA-C4FB-4375-9B95-13BB0B4A1C0D}" type="datetime1">
              <a:rPr lang="de-DE" smtClean="0"/>
              <a:t>01.12.2016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4C93"/>
                </a:solidFill>
              </a:rPr>
              <a:t>www.uni-due.de/abz</a:t>
            </a:r>
            <a:endParaRPr lang="de-DE" dirty="0">
              <a:solidFill>
                <a:srgbClr val="004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75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6935" y="1239670"/>
            <a:ext cx="3184727" cy="441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32623" y="1231205"/>
            <a:ext cx="5443632" cy="4412675"/>
          </a:xfrm>
        </p:spPr>
        <p:txBody>
          <a:bodyPr/>
          <a:lstStyle>
            <a:lvl1pPr>
              <a:defRPr sz="2800"/>
            </a:lvl1pPr>
            <a:lvl2pPr marL="0" marR="0" indent="0" algn="l" defTabSz="45677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635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7239000" y="5791200"/>
            <a:ext cx="1735138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98E5-7D1C-4600-8024-D5583B889921}" type="datetime1">
              <a:rPr lang="de-DE" smtClean="0"/>
              <a:t>01.12.2016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4C93"/>
                </a:solidFill>
              </a:rPr>
              <a:t>www.uni-due.de/abz</a:t>
            </a:r>
            <a:endParaRPr lang="de-DE" dirty="0">
              <a:solidFill>
                <a:srgbClr val="004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58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5E267-4112-4991-A2A8-3D0CC090EDAE}" type="datetime1">
              <a:rPr lang="de-DE" smtClean="0"/>
              <a:t>01.12.2016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4C93"/>
                </a:solidFill>
              </a:rPr>
              <a:t>www.uni-due.de/abz</a:t>
            </a:r>
            <a:endParaRPr lang="de-DE" dirty="0">
              <a:solidFill>
                <a:srgbClr val="004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34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36F8-EBF3-424B-8ABB-ED4A3C575B9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01.12.2016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www.uni-due.de/abz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01" tIns="45701" rIns="91401" bIns="45701"/>
          <a:lstStyle/>
          <a:p>
            <a:fld id="{A054001A-84D1-4655-B48B-4E2F7060B99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84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 noChangeAspect="1"/>
          </p:cNvSpPr>
          <p:nvPr>
            <p:ph idx="1"/>
          </p:nvPr>
        </p:nvSpPr>
        <p:spPr>
          <a:xfrm>
            <a:off x="381603" y="2160000"/>
            <a:ext cx="7358400" cy="4237200"/>
          </a:xfrm>
          <a:prstGeom prst="rect">
            <a:avLst/>
          </a:prstGeom>
        </p:spPr>
        <p:txBody>
          <a:bodyPr/>
          <a:lstStyle>
            <a:lvl1pPr marL="539522" indent="-179924">
              <a:spcBef>
                <a:spcPts val="1000"/>
              </a:spcBef>
              <a:defRPr/>
            </a:lvl1pPr>
            <a:lvl2pPr marL="902908" indent="-188833">
              <a:buFont typeface="Symbol" pitchFamily="18" charset="2"/>
              <a:buChar char="-"/>
              <a:defRPr/>
            </a:lvl2pPr>
            <a:lvl3pPr marL="1253597" indent="-176138">
              <a:tabLst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Titel 6"/>
          <p:cNvSpPr>
            <a:spLocks noGrp="1" noChangeAspect="1"/>
          </p:cNvSpPr>
          <p:nvPr>
            <p:ph type="title"/>
          </p:nvPr>
        </p:nvSpPr>
        <p:spPr>
          <a:xfrm>
            <a:off x="381004" y="668343"/>
            <a:ext cx="7358400" cy="74453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C03F-14EE-496D-B298-F236959D5C9E}" type="datetime1">
              <a:rPr lang="de-DE"/>
              <a:pPr>
                <a:defRPr/>
              </a:pPr>
              <a:t>01.12.2016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Stiftung der Deutschen Wirtschaft | www.sdw.org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ED6F3D-5BB1-44EF-9B53-60AAB4F426E2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8616269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 und Inhal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 noChangeAspect="1"/>
          </p:cNvSpPr>
          <p:nvPr>
            <p:ph idx="1"/>
          </p:nvPr>
        </p:nvSpPr>
        <p:spPr>
          <a:xfrm>
            <a:off x="381603" y="2160000"/>
            <a:ext cx="7358400" cy="4237200"/>
          </a:xfrm>
          <a:prstGeom prst="rect">
            <a:avLst/>
          </a:prstGeom>
        </p:spPr>
        <p:txBody>
          <a:bodyPr>
            <a:noAutofit/>
          </a:bodyPr>
          <a:lstStyle>
            <a:lvl1pPr marL="539522" indent="-179924">
              <a:spcBef>
                <a:spcPts val="1000"/>
              </a:spcBef>
              <a:defRPr/>
            </a:lvl1pPr>
            <a:lvl2pPr marL="902908" indent="-188833">
              <a:defRPr/>
            </a:lvl2pPr>
            <a:lvl3pPr marL="1253597" indent="-176138">
              <a:tabLst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Titel 6"/>
          <p:cNvSpPr>
            <a:spLocks noGrp="1" noChangeAspect="1"/>
          </p:cNvSpPr>
          <p:nvPr>
            <p:ph type="title"/>
          </p:nvPr>
        </p:nvSpPr>
        <p:spPr>
          <a:xfrm>
            <a:off x="381004" y="668343"/>
            <a:ext cx="7358400" cy="744537"/>
          </a:xfrm>
        </p:spPr>
        <p:txBody>
          <a:bodyPr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381603" y="1412777"/>
            <a:ext cx="7358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FFCC00"/>
              </a:buClr>
              <a:buFontTx/>
              <a:buNone/>
              <a:defRPr sz="1800" b="1">
                <a:latin typeface="Arial Narrow" pitchFamily="34" charset="0"/>
              </a:defRPr>
            </a:lvl1pPr>
            <a:lvl2pPr marL="457007" indent="0">
              <a:buNone/>
              <a:defRPr sz="1200"/>
            </a:lvl2pPr>
            <a:lvl3pPr marL="914015" indent="0">
              <a:buNone/>
              <a:defRPr sz="1000"/>
            </a:lvl3pPr>
            <a:lvl4pPr marL="1371023" indent="0">
              <a:buNone/>
              <a:defRPr sz="900"/>
            </a:lvl4pPr>
            <a:lvl5pPr marL="1828030" indent="0">
              <a:buNone/>
              <a:defRPr sz="900"/>
            </a:lvl5pPr>
            <a:lvl6pPr marL="2285038" indent="0">
              <a:buNone/>
              <a:defRPr sz="900"/>
            </a:lvl6pPr>
            <a:lvl7pPr marL="2742046" indent="0">
              <a:buNone/>
              <a:defRPr sz="900"/>
            </a:lvl7pPr>
            <a:lvl8pPr marL="3199053" indent="0">
              <a:buNone/>
              <a:defRPr sz="900"/>
            </a:lvl8pPr>
            <a:lvl9pPr marL="365606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779F-FD1C-4198-90EB-D12FCA0D70B9}" type="datetime1">
              <a:rPr lang="de-DE"/>
              <a:pPr>
                <a:defRPr/>
              </a:pPr>
              <a:t>01.12.2016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Stiftung der Deutschen Wirtschaft | www.sdw.org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CFA64B-9663-48C3-82A4-F86F90BFD3AB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68007969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blat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spect="1"/>
          </p:cNvSpPr>
          <p:nvPr userDrawn="1"/>
        </p:nvSpPr>
        <p:spPr>
          <a:xfrm>
            <a:off x="395290" y="6595085"/>
            <a:ext cx="2755900" cy="259740"/>
          </a:xfrm>
          <a:prstGeom prst="rect">
            <a:avLst/>
          </a:prstGeom>
          <a:noFill/>
        </p:spPr>
        <p:txBody>
          <a:bodyPr lIns="91401" tIns="45701" rIns="91401" bIns="45701" anchor="b">
            <a:spAutoFit/>
          </a:bodyPr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  <a:latin typeface="Arial Narrow" pitchFamily="34" charset="0"/>
              </a:rPr>
              <a:t>Stiftung der Deutschen Wirtschaft | www.sdw.org</a:t>
            </a:r>
          </a:p>
        </p:txBody>
      </p:sp>
      <p:grpSp>
        <p:nvGrpSpPr>
          <p:cNvPr id="4" name="Gruppieren 5"/>
          <p:cNvGrpSpPr>
            <a:grpSpLocks/>
          </p:cNvGrpSpPr>
          <p:nvPr userDrawn="1"/>
        </p:nvGrpSpPr>
        <p:grpSpPr bwMode="auto">
          <a:xfrm>
            <a:off x="0" y="3652840"/>
            <a:ext cx="9144000" cy="3205162"/>
            <a:chOff x="0" y="3652281"/>
            <a:chExt cx="9144000" cy="3205719"/>
          </a:xfrm>
          <a:solidFill>
            <a:srgbClr val="C00010"/>
          </a:solidFill>
        </p:grpSpPr>
        <p:sp>
          <p:nvSpPr>
            <p:cNvPr id="5" name="Freihandform 4"/>
            <p:cNvSpPr/>
            <p:nvPr/>
          </p:nvSpPr>
          <p:spPr>
            <a:xfrm>
              <a:off x="0" y="3652281"/>
              <a:ext cx="9144000" cy="1249579"/>
            </a:xfrm>
            <a:custGeom>
              <a:avLst/>
              <a:gdLst>
                <a:gd name="connsiteX0" fmla="*/ 0 w 9144000"/>
                <a:gd name="connsiteY0" fmla="*/ 0 h 404664"/>
                <a:gd name="connsiteX1" fmla="*/ 9144000 w 9144000"/>
                <a:gd name="connsiteY1" fmla="*/ 0 h 404664"/>
                <a:gd name="connsiteX2" fmla="*/ 9144000 w 9144000"/>
                <a:gd name="connsiteY2" fmla="*/ 404664 h 404664"/>
                <a:gd name="connsiteX3" fmla="*/ 0 w 9144000"/>
                <a:gd name="connsiteY3" fmla="*/ 404664 h 404664"/>
                <a:gd name="connsiteX4" fmla="*/ 0 w 9144000"/>
                <a:gd name="connsiteY4" fmla="*/ 0 h 404664"/>
                <a:gd name="connsiteX0" fmla="*/ 0 w 9144000"/>
                <a:gd name="connsiteY0" fmla="*/ 785961 h 1190625"/>
                <a:gd name="connsiteX1" fmla="*/ 9141619 w 9144000"/>
                <a:gd name="connsiteY1" fmla="*/ 0 h 1190625"/>
                <a:gd name="connsiteX2" fmla="*/ 9144000 w 9144000"/>
                <a:gd name="connsiteY2" fmla="*/ 1190625 h 1190625"/>
                <a:gd name="connsiteX3" fmla="*/ 0 w 9144000"/>
                <a:gd name="connsiteY3" fmla="*/ 1190625 h 1190625"/>
                <a:gd name="connsiteX4" fmla="*/ 0 w 9144000"/>
                <a:gd name="connsiteY4" fmla="*/ 785961 h 1190625"/>
                <a:gd name="connsiteX0" fmla="*/ 0 w 9144000"/>
                <a:gd name="connsiteY0" fmla="*/ 785961 h 1190625"/>
                <a:gd name="connsiteX1" fmla="*/ 9130060 w 9144000"/>
                <a:gd name="connsiteY1" fmla="*/ 46610 h 1190625"/>
                <a:gd name="connsiteX2" fmla="*/ 9141619 w 9144000"/>
                <a:gd name="connsiteY2" fmla="*/ 0 h 1190625"/>
                <a:gd name="connsiteX3" fmla="*/ 9144000 w 9144000"/>
                <a:gd name="connsiteY3" fmla="*/ 1190625 h 1190625"/>
                <a:gd name="connsiteX4" fmla="*/ 0 w 9144000"/>
                <a:gd name="connsiteY4" fmla="*/ 1190625 h 1190625"/>
                <a:gd name="connsiteX5" fmla="*/ 0 w 9144000"/>
                <a:gd name="connsiteY5" fmla="*/ 785961 h 1190625"/>
                <a:gd name="connsiteX0" fmla="*/ 0 w 9144000"/>
                <a:gd name="connsiteY0" fmla="*/ 785961 h 1190625"/>
                <a:gd name="connsiteX1" fmla="*/ 9122916 w 9144000"/>
                <a:gd name="connsiteY1" fmla="*/ 84139 h 1190625"/>
                <a:gd name="connsiteX2" fmla="*/ 9130060 w 9144000"/>
                <a:gd name="connsiteY2" fmla="*/ 46610 h 1190625"/>
                <a:gd name="connsiteX3" fmla="*/ 9141619 w 9144000"/>
                <a:gd name="connsiteY3" fmla="*/ 0 h 1190625"/>
                <a:gd name="connsiteX4" fmla="*/ 9144000 w 9144000"/>
                <a:gd name="connsiteY4" fmla="*/ 1190625 h 1190625"/>
                <a:gd name="connsiteX5" fmla="*/ 0 w 9144000"/>
                <a:gd name="connsiteY5" fmla="*/ 1190625 h 1190625"/>
                <a:gd name="connsiteX6" fmla="*/ 0 w 9144000"/>
                <a:gd name="connsiteY6" fmla="*/ 785961 h 1190625"/>
                <a:gd name="connsiteX0" fmla="*/ 0 w 9144000"/>
                <a:gd name="connsiteY0" fmla="*/ 785961 h 1190625"/>
                <a:gd name="connsiteX1" fmla="*/ 9103867 w 9144000"/>
                <a:gd name="connsiteY1" fmla="*/ 148433 h 1190625"/>
                <a:gd name="connsiteX2" fmla="*/ 9122916 w 9144000"/>
                <a:gd name="connsiteY2" fmla="*/ 84139 h 1190625"/>
                <a:gd name="connsiteX3" fmla="*/ 9130060 w 9144000"/>
                <a:gd name="connsiteY3" fmla="*/ 46610 h 1190625"/>
                <a:gd name="connsiteX4" fmla="*/ 9141619 w 9144000"/>
                <a:gd name="connsiteY4" fmla="*/ 0 h 1190625"/>
                <a:gd name="connsiteX5" fmla="*/ 9144000 w 9144000"/>
                <a:gd name="connsiteY5" fmla="*/ 1190625 h 1190625"/>
                <a:gd name="connsiteX6" fmla="*/ 0 w 9144000"/>
                <a:gd name="connsiteY6" fmla="*/ 1190625 h 1190625"/>
                <a:gd name="connsiteX7" fmla="*/ 0 w 9144000"/>
                <a:gd name="connsiteY7" fmla="*/ 785961 h 1190625"/>
                <a:gd name="connsiteX0" fmla="*/ 0 w 9144000"/>
                <a:gd name="connsiteY0" fmla="*/ 785961 h 1190625"/>
                <a:gd name="connsiteX1" fmla="*/ 9084817 w 9144000"/>
                <a:gd name="connsiteY1" fmla="*/ 202631 h 1190625"/>
                <a:gd name="connsiteX2" fmla="*/ 9103867 w 9144000"/>
                <a:gd name="connsiteY2" fmla="*/ 148433 h 1190625"/>
                <a:gd name="connsiteX3" fmla="*/ 9122916 w 9144000"/>
                <a:gd name="connsiteY3" fmla="*/ 84139 h 1190625"/>
                <a:gd name="connsiteX4" fmla="*/ 9130060 w 9144000"/>
                <a:gd name="connsiteY4" fmla="*/ 46610 h 1190625"/>
                <a:gd name="connsiteX5" fmla="*/ 9141619 w 9144000"/>
                <a:gd name="connsiteY5" fmla="*/ 0 h 1190625"/>
                <a:gd name="connsiteX6" fmla="*/ 9144000 w 9144000"/>
                <a:gd name="connsiteY6" fmla="*/ 1190625 h 1190625"/>
                <a:gd name="connsiteX7" fmla="*/ 0 w 9144000"/>
                <a:gd name="connsiteY7" fmla="*/ 1190625 h 1190625"/>
                <a:gd name="connsiteX8" fmla="*/ 0 w 9144000"/>
                <a:gd name="connsiteY8" fmla="*/ 785961 h 1190625"/>
                <a:gd name="connsiteX0" fmla="*/ 0 w 9144000"/>
                <a:gd name="connsiteY0" fmla="*/ 785961 h 1190625"/>
                <a:gd name="connsiteX1" fmla="*/ 9065766 w 9144000"/>
                <a:gd name="connsiteY1" fmla="*/ 249686 h 1190625"/>
                <a:gd name="connsiteX2" fmla="*/ 9084817 w 9144000"/>
                <a:gd name="connsiteY2" fmla="*/ 202631 h 1190625"/>
                <a:gd name="connsiteX3" fmla="*/ 9103867 w 9144000"/>
                <a:gd name="connsiteY3" fmla="*/ 148433 h 1190625"/>
                <a:gd name="connsiteX4" fmla="*/ 9122916 w 9144000"/>
                <a:gd name="connsiteY4" fmla="*/ 84139 h 1190625"/>
                <a:gd name="connsiteX5" fmla="*/ 9130060 w 9144000"/>
                <a:gd name="connsiteY5" fmla="*/ 46610 h 1190625"/>
                <a:gd name="connsiteX6" fmla="*/ 9141619 w 9144000"/>
                <a:gd name="connsiteY6" fmla="*/ 0 h 1190625"/>
                <a:gd name="connsiteX7" fmla="*/ 9144000 w 9144000"/>
                <a:gd name="connsiteY7" fmla="*/ 1190625 h 1190625"/>
                <a:gd name="connsiteX8" fmla="*/ 0 w 9144000"/>
                <a:gd name="connsiteY8" fmla="*/ 1190625 h 1190625"/>
                <a:gd name="connsiteX9" fmla="*/ 0 w 9144000"/>
                <a:gd name="connsiteY9" fmla="*/ 785961 h 1190625"/>
                <a:gd name="connsiteX0" fmla="*/ 0 w 9144000"/>
                <a:gd name="connsiteY0" fmla="*/ 785961 h 1190625"/>
                <a:gd name="connsiteX1" fmla="*/ 9046716 w 9144000"/>
                <a:gd name="connsiteY1" fmla="*/ 291978 h 1190625"/>
                <a:gd name="connsiteX2" fmla="*/ 9065766 w 9144000"/>
                <a:gd name="connsiteY2" fmla="*/ 249686 h 1190625"/>
                <a:gd name="connsiteX3" fmla="*/ 9084817 w 9144000"/>
                <a:gd name="connsiteY3" fmla="*/ 202631 h 1190625"/>
                <a:gd name="connsiteX4" fmla="*/ 9103867 w 9144000"/>
                <a:gd name="connsiteY4" fmla="*/ 148433 h 1190625"/>
                <a:gd name="connsiteX5" fmla="*/ 9122916 w 9144000"/>
                <a:gd name="connsiteY5" fmla="*/ 84139 h 1190625"/>
                <a:gd name="connsiteX6" fmla="*/ 9130060 w 9144000"/>
                <a:gd name="connsiteY6" fmla="*/ 46610 h 1190625"/>
                <a:gd name="connsiteX7" fmla="*/ 9141619 w 9144000"/>
                <a:gd name="connsiteY7" fmla="*/ 0 h 1190625"/>
                <a:gd name="connsiteX8" fmla="*/ 9144000 w 9144000"/>
                <a:gd name="connsiteY8" fmla="*/ 1190625 h 1190625"/>
                <a:gd name="connsiteX9" fmla="*/ 0 w 9144000"/>
                <a:gd name="connsiteY9" fmla="*/ 1190625 h 1190625"/>
                <a:gd name="connsiteX10" fmla="*/ 0 w 9144000"/>
                <a:gd name="connsiteY10" fmla="*/ 785961 h 1190625"/>
                <a:gd name="connsiteX0" fmla="*/ 0 w 9144000"/>
                <a:gd name="connsiteY0" fmla="*/ 785961 h 1190625"/>
                <a:gd name="connsiteX1" fmla="*/ 9016331 w 9144000"/>
                <a:gd name="connsiteY1" fmla="*/ 346746 h 1190625"/>
                <a:gd name="connsiteX2" fmla="*/ 9046716 w 9144000"/>
                <a:gd name="connsiteY2" fmla="*/ 291978 h 1190625"/>
                <a:gd name="connsiteX3" fmla="*/ 9065766 w 9144000"/>
                <a:gd name="connsiteY3" fmla="*/ 249686 h 1190625"/>
                <a:gd name="connsiteX4" fmla="*/ 9084817 w 9144000"/>
                <a:gd name="connsiteY4" fmla="*/ 202631 h 1190625"/>
                <a:gd name="connsiteX5" fmla="*/ 9103867 w 9144000"/>
                <a:gd name="connsiteY5" fmla="*/ 148433 h 1190625"/>
                <a:gd name="connsiteX6" fmla="*/ 9122916 w 9144000"/>
                <a:gd name="connsiteY6" fmla="*/ 84139 h 1190625"/>
                <a:gd name="connsiteX7" fmla="*/ 9130060 w 9144000"/>
                <a:gd name="connsiteY7" fmla="*/ 46610 h 1190625"/>
                <a:gd name="connsiteX8" fmla="*/ 9141619 w 9144000"/>
                <a:gd name="connsiteY8" fmla="*/ 0 h 1190625"/>
                <a:gd name="connsiteX9" fmla="*/ 9144000 w 9144000"/>
                <a:gd name="connsiteY9" fmla="*/ 1190625 h 1190625"/>
                <a:gd name="connsiteX10" fmla="*/ 0 w 9144000"/>
                <a:gd name="connsiteY10" fmla="*/ 1190625 h 1190625"/>
                <a:gd name="connsiteX11" fmla="*/ 0 w 9144000"/>
                <a:gd name="connsiteY11" fmla="*/ 785961 h 1190625"/>
                <a:gd name="connsiteX0" fmla="*/ 0 w 9144000"/>
                <a:gd name="connsiteY0" fmla="*/ 785961 h 1190625"/>
                <a:gd name="connsiteX1" fmla="*/ 8990138 w 9144000"/>
                <a:gd name="connsiteY1" fmla="*/ 381895 h 1190625"/>
                <a:gd name="connsiteX2" fmla="*/ 9016331 w 9144000"/>
                <a:gd name="connsiteY2" fmla="*/ 346746 h 1190625"/>
                <a:gd name="connsiteX3" fmla="*/ 9046716 w 9144000"/>
                <a:gd name="connsiteY3" fmla="*/ 291978 h 1190625"/>
                <a:gd name="connsiteX4" fmla="*/ 9065766 w 9144000"/>
                <a:gd name="connsiteY4" fmla="*/ 249686 h 1190625"/>
                <a:gd name="connsiteX5" fmla="*/ 9084817 w 9144000"/>
                <a:gd name="connsiteY5" fmla="*/ 202631 h 1190625"/>
                <a:gd name="connsiteX6" fmla="*/ 9103867 w 9144000"/>
                <a:gd name="connsiteY6" fmla="*/ 148433 h 1190625"/>
                <a:gd name="connsiteX7" fmla="*/ 9122916 w 9144000"/>
                <a:gd name="connsiteY7" fmla="*/ 84139 h 1190625"/>
                <a:gd name="connsiteX8" fmla="*/ 9130060 w 9144000"/>
                <a:gd name="connsiteY8" fmla="*/ 46610 h 1190625"/>
                <a:gd name="connsiteX9" fmla="*/ 9141619 w 9144000"/>
                <a:gd name="connsiteY9" fmla="*/ 0 h 1190625"/>
                <a:gd name="connsiteX10" fmla="*/ 9144000 w 9144000"/>
                <a:gd name="connsiteY10" fmla="*/ 1190625 h 1190625"/>
                <a:gd name="connsiteX11" fmla="*/ 0 w 9144000"/>
                <a:gd name="connsiteY11" fmla="*/ 1190625 h 1190625"/>
                <a:gd name="connsiteX12" fmla="*/ 0 w 9144000"/>
                <a:gd name="connsiteY12" fmla="*/ 785961 h 1190625"/>
                <a:gd name="connsiteX0" fmla="*/ 0 w 9144000"/>
                <a:gd name="connsiteY0" fmla="*/ 785961 h 1190625"/>
                <a:gd name="connsiteX1" fmla="*/ 8949656 w 9144000"/>
                <a:gd name="connsiteY1" fmla="*/ 441425 h 1190625"/>
                <a:gd name="connsiteX2" fmla="*/ 8990138 w 9144000"/>
                <a:gd name="connsiteY2" fmla="*/ 381895 h 1190625"/>
                <a:gd name="connsiteX3" fmla="*/ 9016331 w 9144000"/>
                <a:gd name="connsiteY3" fmla="*/ 346746 h 1190625"/>
                <a:gd name="connsiteX4" fmla="*/ 9046716 w 9144000"/>
                <a:gd name="connsiteY4" fmla="*/ 291978 h 1190625"/>
                <a:gd name="connsiteX5" fmla="*/ 9065766 w 9144000"/>
                <a:gd name="connsiteY5" fmla="*/ 249686 h 1190625"/>
                <a:gd name="connsiteX6" fmla="*/ 9084817 w 9144000"/>
                <a:gd name="connsiteY6" fmla="*/ 202631 h 1190625"/>
                <a:gd name="connsiteX7" fmla="*/ 9103867 w 9144000"/>
                <a:gd name="connsiteY7" fmla="*/ 148433 h 1190625"/>
                <a:gd name="connsiteX8" fmla="*/ 9122916 w 9144000"/>
                <a:gd name="connsiteY8" fmla="*/ 84139 h 1190625"/>
                <a:gd name="connsiteX9" fmla="*/ 9130060 w 9144000"/>
                <a:gd name="connsiteY9" fmla="*/ 46610 h 1190625"/>
                <a:gd name="connsiteX10" fmla="*/ 9141619 w 9144000"/>
                <a:gd name="connsiteY10" fmla="*/ 0 h 1190625"/>
                <a:gd name="connsiteX11" fmla="*/ 9144000 w 9144000"/>
                <a:gd name="connsiteY11" fmla="*/ 1190625 h 1190625"/>
                <a:gd name="connsiteX12" fmla="*/ 0 w 9144000"/>
                <a:gd name="connsiteY12" fmla="*/ 1190625 h 1190625"/>
                <a:gd name="connsiteX13" fmla="*/ 0 w 9144000"/>
                <a:gd name="connsiteY13" fmla="*/ 785961 h 1190625"/>
                <a:gd name="connsiteX0" fmla="*/ 0 w 9144000"/>
                <a:gd name="connsiteY0" fmla="*/ 785961 h 1190625"/>
                <a:gd name="connsiteX1" fmla="*/ 8895458 w 9144000"/>
                <a:gd name="connsiteY1" fmla="*/ 502767 h 1190625"/>
                <a:gd name="connsiteX2" fmla="*/ 8949656 w 9144000"/>
                <a:gd name="connsiteY2" fmla="*/ 441425 h 1190625"/>
                <a:gd name="connsiteX3" fmla="*/ 8990138 w 9144000"/>
                <a:gd name="connsiteY3" fmla="*/ 381895 h 1190625"/>
                <a:gd name="connsiteX4" fmla="*/ 9016331 w 9144000"/>
                <a:gd name="connsiteY4" fmla="*/ 346746 h 1190625"/>
                <a:gd name="connsiteX5" fmla="*/ 9046716 w 9144000"/>
                <a:gd name="connsiteY5" fmla="*/ 291978 h 1190625"/>
                <a:gd name="connsiteX6" fmla="*/ 9065766 w 9144000"/>
                <a:gd name="connsiteY6" fmla="*/ 249686 h 1190625"/>
                <a:gd name="connsiteX7" fmla="*/ 9084817 w 9144000"/>
                <a:gd name="connsiteY7" fmla="*/ 202631 h 1190625"/>
                <a:gd name="connsiteX8" fmla="*/ 9103867 w 9144000"/>
                <a:gd name="connsiteY8" fmla="*/ 148433 h 1190625"/>
                <a:gd name="connsiteX9" fmla="*/ 9122916 w 9144000"/>
                <a:gd name="connsiteY9" fmla="*/ 84139 h 1190625"/>
                <a:gd name="connsiteX10" fmla="*/ 9130060 w 9144000"/>
                <a:gd name="connsiteY10" fmla="*/ 46610 h 1190625"/>
                <a:gd name="connsiteX11" fmla="*/ 9141619 w 9144000"/>
                <a:gd name="connsiteY11" fmla="*/ 0 h 1190625"/>
                <a:gd name="connsiteX12" fmla="*/ 9144000 w 9144000"/>
                <a:gd name="connsiteY12" fmla="*/ 1190625 h 1190625"/>
                <a:gd name="connsiteX13" fmla="*/ 0 w 9144000"/>
                <a:gd name="connsiteY13" fmla="*/ 1190625 h 1190625"/>
                <a:gd name="connsiteX14" fmla="*/ 0 w 9144000"/>
                <a:gd name="connsiteY14" fmla="*/ 785961 h 1190625"/>
                <a:gd name="connsiteX0" fmla="*/ 0 w 9144000"/>
                <a:gd name="connsiteY0" fmla="*/ 785961 h 1190625"/>
                <a:gd name="connsiteX1" fmla="*/ 8841260 w 9144000"/>
                <a:gd name="connsiteY1" fmla="*/ 559348 h 1190625"/>
                <a:gd name="connsiteX2" fmla="*/ 8895458 w 9144000"/>
                <a:gd name="connsiteY2" fmla="*/ 502767 h 1190625"/>
                <a:gd name="connsiteX3" fmla="*/ 8949656 w 9144000"/>
                <a:gd name="connsiteY3" fmla="*/ 441425 h 1190625"/>
                <a:gd name="connsiteX4" fmla="*/ 8990138 w 9144000"/>
                <a:gd name="connsiteY4" fmla="*/ 381895 h 1190625"/>
                <a:gd name="connsiteX5" fmla="*/ 9016331 w 9144000"/>
                <a:gd name="connsiteY5" fmla="*/ 346746 h 1190625"/>
                <a:gd name="connsiteX6" fmla="*/ 9046716 w 9144000"/>
                <a:gd name="connsiteY6" fmla="*/ 291978 h 1190625"/>
                <a:gd name="connsiteX7" fmla="*/ 9065766 w 9144000"/>
                <a:gd name="connsiteY7" fmla="*/ 249686 h 1190625"/>
                <a:gd name="connsiteX8" fmla="*/ 9084817 w 9144000"/>
                <a:gd name="connsiteY8" fmla="*/ 202631 h 1190625"/>
                <a:gd name="connsiteX9" fmla="*/ 9103867 w 9144000"/>
                <a:gd name="connsiteY9" fmla="*/ 148433 h 1190625"/>
                <a:gd name="connsiteX10" fmla="*/ 9122916 w 9144000"/>
                <a:gd name="connsiteY10" fmla="*/ 84139 h 1190625"/>
                <a:gd name="connsiteX11" fmla="*/ 9130060 w 9144000"/>
                <a:gd name="connsiteY11" fmla="*/ 46610 h 1190625"/>
                <a:gd name="connsiteX12" fmla="*/ 9141619 w 9144000"/>
                <a:gd name="connsiteY12" fmla="*/ 0 h 1190625"/>
                <a:gd name="connsiteX13" fmla="*/ 9144000 w 9144000"/>
                <a:gd name="connsiteY13" fmla="*/ 1190625 h 1190625"/>
                <a:gd name="connsiteX14" fmla="*/ 0 w 9144000"/>
                <a:gd name="connsiteY14" fmla="*/ 1190625 h 1190625"/>
                <a:gd name="connsiteX15" fmla="*/ 0 w 9144000"/>
                <a:gd name="connsiteY15" fmla="*/ 785961 h 1190625"/>
                <a:gd name="connsiteX0" fmla="*/ 0 w 9144000"/>
                <a:gd name="connsiteY0" fmla="*/ 785961 h 1190625"/>
                <a:gd name="connsiteX1" fmla="*/ 8798967 w 9144000"/>
                <a:gd name="connsiteY1" fmla="*/ 592114 h 1190625"/>
                <a:gd name="connsiteX2" fmla="*/ 8841260 w 9144000"/>
                <a:gd name="connsiteY2" fmla="*/ 559348 h 1190625"/>
                <a:gd name="connsiteX3" fmla="*/ 8895458 w 9144000"/>
                <a:gd name="connsiteY3" fmla="*/ 502767 h 1190625"/>
                <a:gd name="connsiteX4" fmla="*/ 8949656 w 9144000"/>
                <a:gd name="connsiteY4" fmla="*/ 441425 h 1190625"/>
                <a:gd name="connsiteX5" fmla="*/ 8990138 w 9144000"/>
                <a:gd name="connsiteY5" fmla="*/ 381895 h 1190625"/>
                <a:gd name="connsiteX6" fmla="*/ 9016331 w 9144000"/>
                <a:gd name="connsiteY6" fmla="*/ 346746 h 1190625"/>
                <a:gd name="connsiteX7" fmla="*/ 9046716 w 9144000"/>
                <a:gd name="connsiteY7" fmla="*/ 291978 h 1190625"/>
                <a:gd name="connsiteX8" fmla="*/ 9065766 w 9144000"/>
                <a:gd name="connsiteY8" fmla="*/ 249686 h 1190625"/>
                <a:gd name="connsiteX9" fmla="*/ 9084817 w 9144000"/>
                <a:gd name="connsiteY9" fmla="*/ 202631 h 1190625"/>
                <a:gd name="connsiteX10" fmla="*/ 9103867 w 9144000"/>
                <a:gd name="connsiteY10" fmla="*/ 148433 h 1190625"/>
                <a:gd name="connsiteX11" fmla="*/ 9122916 w 9144000"/>
                <a:gd name="connsiteY11" fmla="*/ 84139 h 1190625"/>
                <a:gd name="connsiteX12" fmla="*/ 9130060 w 9144000"/>
                <a:gd name="connsiteY12" fmla="*/ 46610 h 1190625"/>
                <a:gd name="connsiteX13" fmla="*/ 9141619 w 9144000"/>
                <a:gd name="connsiteY13" fmla="*/ 0 h 1190625"/>
                <a:gd name="connsiteX14" fmla="*/ 9144000 w 9144000"/>
                <a:gd name="connsiteY14" fmla="*/ 1190625 h 1190625"/>
                <a:gd name="connsiteX15" fmla="*/ 0 w 9144000"/>
                <a:gd name="connsiteY15" fmla="*/ 1190625 h 1190625"/>
                <a:gd name="connsiteX16" fmla="*/ 0 w 9144000"/>
                <a:gd name="connsiteY16" fmla="*/ 785961 h 1190625"/>
                <a:gd name="connsiteX0" fmla="*/ 0 w 9144000"/>
                <a:gd name="connsiteY0" fmla="*/ 785961 h 1190625"/>
                <a:gd name="connsiteX1" fmla="*/ 8725149 w 9144000"/>
                <a:gd name="connsiteY1" fmla="*/ 646883 h 1190625"/>
                <a:gd name="connsiteX2" fmla="*/ 8798967 w 9144000"/>
                <a:gd name="connsiteY2" fmla="*/ 592114 h 1190625"/>
                <a:gd name="connsiteX3" fmla="*/ 8841260 w 9144000"/>
                <a:gd name="connsiteY3" fmla="*/ 559348 h 1190625"/>
                <a:gd name="connsiteX4" fmla="*/ 8895458 w 9144000"/>
                <a:gd name="connsiteY4" fmla="*/ 502767 h 1190625"/>
                <a:gd name="connsiteX5" fmla="*/ 8949656 w 9144000"/>
                <a:gd name="connsiteY5" fmla="*/ 441425 h 1190625"/>
                <a:gd name="connsiteX6" fmla="*/ 8990138 w 9144000"/>
                <a:gd name="connsiteY6" fmla="*/ 381895 h 1190625"/>
                <a:gd name="connsiteX7" fmla="*/ 9016331 w 9144000"/>
                <a:gd name="connsiteY7" fmla="*/ 346746 h 1190625"/>
                <a:gd name="connsiteX8" fmla="*/ 9046716 w 9144000"/>
                <a:gd name="connsiteY8" fmla="*/ 291978 h 1190625"/>
                <a:gd name="connsiteX9" fmla="*/ 9065766 w 9144000"/>
                <a:gd name="connsiteY9" fmla="*/ 249686 h 1190625"/>
                <a:gd name="connsiteX10" fmla="*/ 9084817 w 9144000"/>
                <a:gd name="connsiteY10" fmla="*/ 202631 h 1190625"/>
                <a:gd name="connsiteX11" fmla="*/ 9103867 w 9144000"/>
                <a:gd name="connsiteY11" fmla="*/ 148433 h 1190625"/>
                <a:gd name="connsiteX12" fmla="*/ 9122916 w 9144000"/>
                <a:gd name="connsiteY12" fmla="*/ 84139 h 1190625"/>
                <a:gd name="connsiteX13" fmla="*/ 9130060 w 9144000"/>
                <a:gd name="connsiteY13" fmla="*/ 46610 h 1190625"/>
                <a:gd name="connsiteX14" fmla="*/ 9141619 w 9144000"/>
                <a:gd name="connsiteY14" fmla="*/ 0 h 1190625"/>
                <a:gd name="connsiteX15" fmla="*/ 9144000 w 9144000"/>
                <a:gd name="connsiteY15" fmla="*/ 1190625 h 1190625"/>
                <a:gd name="connsiteX16" fmla="*/ 0 w 9144000"/>
                <a:gd name="connsiteY16" fmla="*/ 1190625 h 1190625"/>
                <a:gd name="connsiteX17" fmla="*/ 0 w 9144000"/>
                <a:gd name="connsiteY17" fmla="*/ 785961 h 1190625"/>
                <a:gd name="connsiteX0" fmla="*/ 0 w 9144000"/>
                <a:gd name="connsiteY0" fmla="*/ 785961 h 1190625"/>
                <a:gd name="connsiteX1" fmla="*/ 8623325 w 9144000"/>
                <a:gd name="connsiteY1" fmla="*/ 698700 h 1190625"/>
                <a:gd name="connsiteX2" fmla="*/ 8725149 w 9144000"/>
                <a:gd name="connsiteY2" fmla="*/ 646883 h 1190625"/>
                <a:gd name="connsiteX3" fmla="*/ 8798967 w 9144000"/>
                <a:gd name="connsiteY3" fmla="*/ 592114 h 1190625"/>
                <a:gd name="connsiteX4" fmla="*/ 8841260 w 9144000"/>
                <a:gd name="connsiteY4" fmla="*/ 559348 h 1190625"/>
                <a:gd name="connsiteX5" fmla="*/ 8895458 w 9144000"/>
                <a:gd name="connsiteY5" fmla="*/ 502767 h 1190625"/>
                <a:gd name="connsiteX6" fmla="*/ 8949656 w 9144000"/>
                <a:gd name="connsiteY6" fmla="*/ 441425 h 1190625"/>
                <a:gd name="connsiteX7" fmla="*/ 8990138 w 9144000"/>
                <a:gd name="connsiteY7" fmla="*/ 381895 h 1190625"/>
                <a:gd name="connsiteX8" fmla="*/ 9016331 w 9144000"/>
                <a:gd name="connsiteY8" fmla="*/ 346746 h 1190625"/>
                <a:gd name="connsiteX9" fmla="*/ 9046716 w 9144000"/>
                <a:gd name="connsiteY9" fmla="*/ 291978 h 1190625"/>
                <a:gd name="connsiteX10" fmla="*/ 9065766 w 9144000"/>
                <a:gd name="connsiteY10" fmla="*/ 249686 h 1190625"/>
                <a:gd name="connsiteX11" fmla="*/ 9084817 w 9144000"/>
                <a:gd name="connsiteY11" fmla="*/ 202631 h 1190625"/>
                <a:gd name="connsiteX12" fmla="*/ 9103867 w 9144000"/>
                <a:gd name="connsiteY12" fmla="*/ 148433 h 1190625"/>
                <a:gd name="connsiteX13" fmla="*/ 9122916 w 9144000"/>
                <a:gd name="connsiteY13" fmla="*/ 84139 h 1190625"/>
                <a:gd name="connsiteX14" fmla="*/ 9130060 w 9144000"/>
                <a:gd name="connsiteY14" fmla="*/ 46610 h 1190625"/>
                <a:gd name="connsiteX15" fmla="*/ 9141619 w 9144000"/>
                <a:gd name="connsiteY15" fmla="*/ 0 h 1190625"/>
                <a:gd name="connsiteX16" fmla="*/ 9144000 w 9144000"/>
                <a:gd name="connsiteY16" fmla="*/ 1190625 h 1190625"/>
                <a:gd name="connsiteX17" fmla="*/ 0 w 9144000"/>
                <a:gd name="connsiteY17" fmla="*/ 1190625 h 1190625"/>
                <a:gd name="connsiteX18" fmla="*/ 0 w 9144000"/>
                <a:gd name="connsiteY18" fmla="*/ 785961 h 1190625"/>
                <a:gd name="connsiteX0" fmla="*/ 0 w 9144000"/>
                <a:gd name="connsiteY0" fmla="*/ 785961 h 1190625"/>
                <a:gd name="connsiteX1" fmla="*/ 8579222 w 9144000"/>
                <a:gd name="connsiteY1" fmla="*/ 721942 h 1190625"/>
                <a:gd name="connsiteX2" fmla="*/ 8623325 w 9144000"/>
                <a:gd name="connsiteY2" fmla="*/ 698700 h 1190625"/>
                <a:gd name="connsiteX3" fmla="*/ 8725149 w 9144000"/>
                <a:gd name="connsiteY3" fmla="*/ 646883 h 1190625"/>
                <a:gd name="connsiteX4" fmla="*/ 8798967 w 9144000"/>
                <a:gd name="connsiteY4" fmla="*/ 592114 h 1190625"/>
                <a:gd name="connsiteX5" fmla="*/ 8841260 w 9144000"/>
                <a:gd name="connsiteY5" fmla="*/ 559348 h 1190625"/>
                <a:gd name="connsiteX6" fmla="*/ 8895458 w 9144000"/>
                <a:gd name="connsiteY6" fmla="*/ 502767 h 1190625"/>
                <a:gd name="connsiteX7" fmla="*/ 8949656 w 9144000"/>
                <a:gd name="connsiteY7" fmla="*/ 441425 h 1190625"/>
                <a:gd name="connsiteX8" fmla="*/ 8990138 w 9144000"/>
                <a:gd name="connsiteY8" fmla="*/ 381895 h 1190625"/>
                <a:gd name="connsiteX9" fmla="*/ 9016331 w 9144000"/>
                <a:gd name="connsiteY9" fmla="*/ 346746 h 1190625"/>
                <a:gd name="connsiteX10" fmla="*/ 9046716 w 9144000"/>
                <a:gd name="connsiteY10" fmla="*/ 291978 h 1190625"/>
                <a:gd name="connsiteX11" fmla="*/ 9065766 w 9144000"/>
                <a:gd name="connsiteY11" fmla="*/ 249686 h 1190625"/>
                <a:gd name="connsiteX12" fmla="*/ 9084817 w 9144000"/>
                <a:gd name="connsiteY12" fmla="*/ 202631 h 1190625"/>
                <a:gd name="connsiteX13" fmla="*/ 9103867 w 9144000"/>
                <a:gd name="connsiteY13" fmla="*/ 148433 h 1190625"/>
                <a:gd name="connsiteX14" fmla="*/ 9122916 w 9144000"/>
                <a:gd name="connsiteY14" fmla="*/ 84139 h 1190625"/>
                <a:gd name="connsiteX15" fmla="*/ 9130060 w 9144000"/>
                <a:gd name="connsiteY15" fmla="*/ 46610 h 1190625"/>
                <a:gd name="connsiteX16" fmla="*/ 9141619 w 9144000"/>
                <a:gd name="connsiteY16" fmla="*/ 0 h 1190625"/>
                <a:gd name="connsiteX17" fmla="*/ 9144000 w 9144000"/>
                <a:gd name="connsiteY17" fmla="*/ 1190625 h 1190625"/>
                <a:gd name="connsiteX18" fmla="*/ 0 w 9144000"/>
                <a:gd name="connsiteY18" fmla="*/ 1190625 h 1190625"/>
                <a:gd name="connsiteX19" fmla="*/ 0 w 9144000"/>
                <a:gd name="connsiteY19" fmla="*/ 785961 h 1190625"/>
                <a:gd name="connsiteX0" fmla="*/ 0 w 9144000"/>
                <a:gd name="connsiteY0" fmla="*/ 785961 h 1190625"/>
                <a:gd name="connsiteX1" fmla="*/ 8510166 w 9144000"/>
                <a:gd name="connsiteY1" fmla="*/ 743373 h 1190625"/>
                <a:gd name="connsiteX2" fmla="*/ 8579222 w 9144000"/>
                <a:gd name="connsiteY2" fmla="*/ 721942 h 1190625"/>
                <a:gd name="connsiteX3" fmla="*/ 8623325 w 9144000"/>
                <a:gd name="connsiteY3" fmla="*/ 698700 h 1190625"/>
                <a:gd name="connsiteX4" fmla="*/ 8725149 w 9144000"/>
                <a:gd name="connsiteY4" fmla="*/ 646883 h 1190625"/>
                <a:gd name="connsiteX5" fmla="*/ 8798967 w 9144000"/>
                <a:gd name="connsiteY5" fmla="*/ 592114 h 1190625"/>
                <a:gd name="connsiteX6" fmla="*/ 8841260 w 9144000"/>
                <a:gd name="connsiteY6" fmla="*/ 559348 h 1190625"/>
                <a:gd name="connsiteX7" fmla="*/ 8895458 w 9144000"/>
                <a:gd name="connsiteY7" fmla="*/ 502767 h 1190625"/>
                <a:gd name="connsiteX8" fmla="*/ 8949656 w 9144000"/>
                <a:gd name="connsiteY8" fmla="*/ 441425 h 1190625"/>
                <a:gd name="connsiteX9" fmla="*/ 8990138 w 9144000"/>
                <a:gd name="connsiteY9" fmla="*/ 381895 h 1190625"/>
                <a:gd name="connsiteX10" fmla="*/ 9016331 w 9144000"/>
                <a:gd name="connsiteY10" fmla="*/ 346746 h 1190625"/>
                <a:gd name="connsiteX11" fmla="*/ 9046716 w 9144000"/>
                <a:gd name="connsiteY11" fmla="*/ 291978 h 1190625"/>
                <a:gd name="connsiteX12" fmla="*/ 9065766 w 9144000"/>
                <a:gd name="connsiteY12" fmla="*/ 249686 h 1190625"/>
                <a:gd name="connsiteX13" fmla="*/ 9084817 w 9144000"/>
                <a:gd name="connsiteY13" fmla="*/ 202631 h 1190625"/>
                <a:gd name="connsiteX14" fmla="*/ 9103867 w 9144000"/>
                <a:gd name="connsiteY14" fmla="*/ 148433 h 1190625"/>
                <a:gd name="connsiteX15" fmla="*/ 9122916 w 9144000"/>
                <a:gd name="connsiteY15" fmla="*/ 84139 h 1190625"/>
                <a:gd name="connsiteX16" fmla="*/ 9130060 w 9144000"/>
                <a:gd name="connsiteY16" fmla="*/ 46610 h 1190625"/>
                <a:gd name="connsiteX17" fmla="*/ 9141619 w 9144000"/>
                <a:gd name="connsiteY17" fmla="*/ 0 h 1190625"/>
                <a:gd name="connsiteX18" fmla="*/ 9144000 w 9144000"/>
                <a:gd name="connsiteY18" fmla="*/ 1190625 h 1190625"/>
                <a:gd name="connsiteX19" fmla="*/ 0 w 9144000"/>
                <a:gd name="connsiteY19" fmla="*/ 1190625 h 1190625"/>
                <a:gd name="connsiteX20" fmla="*/ 0 w 9144000"/>
                <a:gd name="connsiteY20" fmla="*/ 785961 h 1190625"/>
                <a:gd name="connsiteX0" fmla="*/ 0 w 9144000"/>
                <a:gd name="connsiteY0" fmla="*/ 785961 h 1190625"/>
                <a:gd name="connsiteX1" fmla="*/ 8460731 w 9144000"/>
                <a:gd name="connsiteY1" fmla="*/ 757660 h 1190625"/>
                <a:gd name="connsiteX2" fmla="*/ 8510166 w 9144000"/>
                <a:gd name="connsiteY2" fmla="*/ 743373 h 1190625"/>
                <a:gd name="connsiteX3" fmla="*/ 8579222 w 9144000"/>
                <a:gd name="connsiteY3" fmla="*/ 721942 h 1190625"/>
                <a:gd name="connsiteX4" fmla="*/ 8623325 w 9144000"/>
                <a:gd name="connsiteY4" fmla="*/ 698700 h 1190625"/>
                <a:gd name="connsiteX5" fmla="*/ 8725149 w 9144000"/>
                <a:gd name="connsiteY5" fmla="*/ 646883 h 1190625"/>
                <a:gd name="connsiteX6" fmla="*/ 8798967 w 9144000"/>
                <a:gd name="connsiteY6" fmla="*/ 592114 h 1190625"/>
                <a:gd name="connsiteX7" fmla="*/ 8841260 w 9144000"/>
                <a:gd name="connsiteY7" fmla="*/ 559348 h 1190625"/>
                <a:gd name="connsiteX8" fmla="*/ 8895458 w 9144000"/>
                <a:gd name="connsiteY8" fmla="*/ 502767 h 1190625"/>
                <a:gd name="connsiteX9" fmla="*/ 8949656 w 9144000"/>
                <a:gd name="connsiteY9" fmla="*/ 441425 h 1190625"/>
                <a:gd name="connsiteX10" fmla="*/ 8990138 w 9144000"/>
                <a:gd name="connsiteY10" fmla="*/ 381895 h 1190625"/>
                <a:gd name="connsiteX11" fmla="*/ 9016331 w 9144000"/>
                <a:gd name="connsiteY11" fmla="*/ 346746 h 1190625"/>
                <a:gd name="connsiteX12" fmla="*/ 9046716 w 9144000"/>
                <a:gd name="connsiteY12" fmla="*/ 291978 h 1190625"/>
                <a:gd name="connsiteX13" fmla="*/ 9065766 w 9144000"/>
                <a:gd name="connsiteY13" fmla="*/ 249686 h 1190625"/>
                <a:gd name="connsiteX14" fmla="*/ 9084817 w 9144000"/>
                <a:gd name="connsiteY14" fmla="*/ 202631 h 1190625"/>
                <a:gd name="connsiteX15" fmla="*/ 9103867 w 9144000"/>
                <a:gd name="connsiteY15" fmla="*/ 148433 h 1190625"/>
                <a:gd name="connsiteX16" fmla="*/ 9122916 w 9144000"/>
                <a:gd name="connsiteY16" fmla="*/ 84139 h 1190625"/>
                <a:gd name="connsiteX17" fmla="*/ 9130060 w 9144000"/>
                <a:gd name="connsiteY17" fmla="*/ 46610 h 1190625"/>
                <a:gd name="connsiteX18" fmla="*/ 9141619 w 9144000"/>
                <a:gd name="connsiteY18" fmla="*/ 0 h 1190625"/>
                <a:gd name="connsiteX19" fmla="*/ 9144000 w 9144000"/>
                <a:gd name="connsiteY19" fmla="*/ 1190625 h 1190625"/>
                <a:gd name="connsiteX20" fmla="*/ 0 w 9144000"/>
                <a:gd name="connsiteY20" fmla="*/ 1190625 h 1190625"/>
                <a:gd name="connsiteX21" fmla="*/ 0 w 9144000"/>
                <a:gd name="connsiteY21" fmla="*/ 785961 h 1190625"/>
                <a:gd name="connsiteX0" fmla="*/ 0 w 9144000"/>
                <a:gd name="connsiteY0" fmla="*/ 785961 h 1190625"/>
                <a:gd name="connsiteX1" fmla="*/ 8418439 w 9144000"/>
                <a:gd name="connsiteY1" fmla="*/ 764234 h 1190625"/>
                <a:gd name="connsiteX2" fmla="*/ 8460731 w 9144000"/>
                <a:gd name="connsiteY2" fmla="*/ 757660 h 1190625"/>
                <a:gd name="connsiteX3" fmla="*/ 8510166 w 9144000"/>
                <a:gd name="connsiteY3" fmla="*/ 743373 h 1190625"/>
                <a:gd name="connsiteX4" fmla="*/ 8579222 w 9144000"/>
                <a:gd name="connsiteY4" fmla="*/ 721942 h 1190625"/>
                <a:gd name="connsiteX5" fmla="*/ 8623325 w 9144000"/>
                <a:gd name="connsiteY5" fmla="*/ 698700 h 1190625"/>
                <a:gd name="connsiteX6" fmla="*/ 8725149 w 9144000"/>
                <a:gd name="connsiteY6" fmla="*/ 646883 h 1190625"/>
                <a:gd name="connsiteX7" fmla="*/ 8798967 w 9144000"/>
                <a:gd name="connsiteY7" fmla="*/ 592114 h 1190625"/>
                <a:gd name="connsiteX8" fmla="*/ 8841260 w 9144000"/>
                <a:gd name="connsiteY8" fmla="*/ 559348 h 1190625"/>
                <a:gd name="connsiteX9" fmla="*/ 8895458 w 9144000"/>
                <a:gd name="connsiteY9" fmla="*/ 502767 h 1190625"/>
                <a:gd name="connsiteX10" fmla="*/ 8949656 w 9144000"/>
                <a:gd name="connsiteY10" fmla="*/ 441425 h 1190625"/>
                <a:gd name="connsiteX11" fmla="*/ 8990138 w 9144000"/>
                <a:gd name="connsiteY11" fmla="*/ 381895 h 1190625"/>
                <a:gd name="connsiteX12" fmla="*/ 9016331 w 9144000"/>
                <a:gd name="connsiteY12" fmla="*/ 346746 h 1190625"/>
                <a:gd name="connsiteX13" fmla="*/ 9046716 w 9144000"/>
                <a:gd name="connsiteY13" fmla="*/ 291978 h 1190625"/>
                <a:gd name="connsiteX14" fmla="*/ 9065766 w 9144000"/>
                <a:gd name="connsiteY14" fmla="*/ 249686 h 1190625"/>
                <a:gd name="connsiteX15" fmla="*/ 9084817 w 9144000"/>
                <a:gd name="connsiteY15" fmla="*/ 202631 h 1190625"/>
                <a:gd name="connsiteX16" fmla="*/ 9103867 w 9144000"/>
                <a:gd name="connsiteY16" fmla="*/ 148433 h 1190625"/>
                <a:gd name="connsiteX17" fmla="*/ 9122916 w 9144000"/>
                <a:gd name="connsiteY17" fmla="*/ 84139 h 1190625"/>
                <a:gd name="connsiteX18" fmla="*/ 9130060 w 9144000"/>
                <a:gd name="connsiteY18" fmla="*/ 46610 h 1190625"/>
                <a:gd name="connsiteX19" fmla="*/ 9141619 w 9144000"/>
                <a:gd name="connsiteY19" fmla="*/ 0 h 1190625"/>
                <a:gd name="connsiteX20" fmla="*/ 9144000 w 9144000"/>
                <a:gd name="connsiteY20" fmla="*/ 1190625 h 1190625"/>
                <a:gd name="connsiteX21" fmla="*/ 0 w 9144000"/>
                <a:gd name="connsiteY21" fmla="*/ 1190625 h 1190625"/>
                <a:gd name="connsiteX22" fmla="*/ 0 w 9144000"/>
                <a:gd name="connsiteY22" fmla="*/ 785961 h 1190625"/>
                <a:gd name="connsiteX0" fmla="*/ 0 w 9144000"/>
                <a:gd name="connsiteY0" fmla="*/ 785961 h 1190625"/>
                <a:gd name="connsiteX1" fmla="*/ 8366052 w 9144000"/>
                <a:gd name="connsiteY1" fmla="*/ 773759 h 1190625"/>
                <a:gd name="connsiteX2" fmla="*/ 8418439 w 9144000"/>
                <a:gd name="connsiteY2" fmla="*/ 764234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18439 w 9144000"/>
                <a:gd name="connsiteY3" fmla="*/ 76423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47734 w 9144000"/>
                <a:gd name="connsiteY3" fmla="*/ 76170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37749 w 9144000"/>
                <a:gd name="connsiteY5" fmla="*/ 73665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839365 h 1244029"/>
                <a:gd name="connsiteX1" fmla="*/ 8304709 w 9144000"/>
                <a:gd name="connsiteY1" fmla="*/ 836688 h 1244029"/>
                <a:gd name="connsiteX2" fmla="*/ 8388203 w 9144000"/>
                <a:gd name="connsiteY2" fmla="*/ 827015 h 1244029"/>
                <a:gd name="connsiteX3" fmla="*/ 8460731 w 9144000"/>
                <a:gd name="connsiteY3" fmla="*/ 811064 h 1244029"/>
                <a:gd name="connsiteX4" fmla="*/ 8510166 w 9144000"/>
                <a:gd name="connsiteY4" fmla="*/ 796777 h 1244029"/>
                <a:gd name="connsiteX5" fmla="*/ 8537749 w 9144000"/>
                <a:gd name="connsiteY5" fmla="*/ 790056 h 1244029"/>
                <a:gd name="connsiteX6" fmla="*/ 8623325 w 9144000"/>
                <a:gd name="connsiteY6" fmla="*/ 752104 h 1244029"/>
                <a:gd name="connsiteX7" fmla="*/ 8725149 w 9144000"/>
                <a:gd name="connsiteY7" fmla="*/ 700287 h 1244029"/>
                <a:gd name="connsiteX8" fmla="*/ 8798967 w 9144000"/>
                <a:gd name="connsiteY8" fmla="*/ 645518 h 1244029"/>
                <a:gd name="connsiteX9" fmla="*/ 8841260 w 9144000"/>
                <a:gd name="connsiteY9" fmla="*/ 612752 h 1244029"/>
                <a:gd name="connsiteX10" fmla="*/ 8895458 w 9144000"/>
                <a:gd name="connsiteY10" fmla="*/ 556171 h 1244029"/>
                <a:gd name="connsiteX11" fmla="*/ 8949656 w 9144000"/>
                <a:gd name="connsiteY11" fmla="*/ 494829 h 1244029"/>
                <a:gd name="connsiteX12" fmla="*/ 8990138 w 9144000"/>
                <a:gd name="connsiteY12" fmla="*/ 435299 h 1244029"/>
                <a:gd name="connsiteX13" fmla="*/ 9016331 w 9144000"/>
                <a:gd name="connsiteY13" fmla="*/ 400150 h 1244029"/>
                <a:gd name="connsiteX14" fmla="*/ 9046716 w 9144000"/>
                <a:gd name="connsiteY14" fmla="*/ 345382 h 1244029"/>
                <a:gd name="connsiteX15" fmla="*/ 9065766 w 9144000"/>
                <a:gd name="connsiteY15" fmla="*/ 303090 h 1244029"/>
                <a:gd name="connsiteX16" fmla="*/ 9084817 w 9144000"/>
                <a:gd name="connsiteY16" fmla="*/ 256035 h 1244029"/>
                <a:gd name="connsiteX17" fmla="*/ 9103867 w 9144000"/>
                <a:gd name="connsiteY17" fmla="*/ 201837 h 1244029"/>
                <a:gd name="connsiteX18" fmla="*/ 9122916 w 9144000"/>
                <a:gd name="connsiteY18" fmla="*/ 137543 h 1244029"/>
                <a:gd name="connsiteX19" fmla="*/ 9130060 w 9144000"/>
                <a:gd name="connsiteY19" fmla="*/ 100014 h 1244029"/>
                <a:gd name="connsiteX20" fmla="*/ 9139238 w 9144000"/>
                <a:gd name="connsiteY20" fmla="*/ 0 h 1244029"/>
                <a:gd name="connsiteX21" fmla="*/ 9144000 w 9144000"/>
                <a:gd name="connsiteY21" fmla="*/ 1244029 h 1244029"/>
                <a:gd name="connsiteX22" fmla="*/ 0 w 9144000"/>
                <a:gd name="connsiteY22" fmla="*/ 1244029 h 1244029"/>
                <a:gd name="connsiteX23" fmla="*/ 0 w 9144000"/>
                <a:gd name="connsiteY23" fmla="*/ 839365 h 1244029"/>
                <a:gd name="connsiteX0" fmla="*/ 0 w 9144000"/>
                <a:gd name="connsiteY0" fmla="*/ 844127 h 1248791"/>
                <a:gd name="connsiteX1" fmla="*/ 8304709 w 9144000"/>
                <a:gd name="connsiteY1" fmla="*/ 841450 h 1248791"/>
                <a:gd name="connsiteX2" fmla="*/ 8388203 w 9144000"/>
                <a:gd name="connsiteY2" fmla="*/ 831777 h 1248791"/>
                <a:gd name="connsiteX3" fmla="*/ 8460731 w 9144000"/>
                <a:gd name="connsiteY3" fmla="*/ 815826 h 1248791"/>
                <a:gd name="connsiteX4" fmla="*/ 8510166 w 9144000"/>
                <a:gd name="connsiteY4" fmla="*/ 801539 h 1248791"/>
                <a:gd name="connsiteX5" fmla="*/ 8537749 w 9144000"/>
                <a:gd name="connsiteY5" fmla="*/ 794818 h 1248791"/>
                <a:gd name="connsiteX6" fmla="*/ 8623325 w 9144000"/>
                <a:gd name="connsiteY6" fmla="*/ 756866 h 1248791"/>
                <a:gd name="connsiteX7" fmla="*/ 8725149 w 9144000"/>
                <a:gd name="connsiteY7" fmla="*/ 705049 h 1248791"/>
                <a:gd name="connsiteX8" fmla="*/ 8798967 w 9144000"/>
                <a:gd name="connsiteY8" fmla="*/ 650280 h 1248791"/>
                <a:gd name="connsiteX9" fmla="*/ 8841260 w 9144000"/>
                <a:gd name="connsiteY9" fmla="*/ 617514 h 1248791"/>
                <a:gd name="connsiteX10" fmla="*/ 8895458 w 9144000"/>
                <a:gd name="connsiteY10" fmla="*/ 560933 h 1248791"/>
                <a:gd name="connsiteX11" fmla="*/ 8949656 w 9144000"/>
                <a:gd name="connsiteY11" fmla="*/ 499591 h 1248791"/>
                <a:gd name="connsiteX12" fmla="*/ 8990138 w 9144000"/>
                <a:gd name="connsiteY12" fmla="*/ 440061 h 1248791"/>
                <a:gd name="connsiteX13" fmla="*/ 9016331 w 9144000"/>
                <a:gd name="connsiteY13" fmla="*/ 404912 h 1248791"/>
                <a:gd name="connsiteX14" fmla="*/ 9046716 w 9144000"/>
                <a:gd name="connsiteY14" fmla="*/ 350144 h 1248791"/>
                <a:gd name="connsiteX15" fmla="*/ 9065766 w 9144000"/>
                <a:gd name="connsiteY15" fmla="*/ 307852 h 1248791"/>
                <a:gd name="connsiteX16" fmla="*/ 9084817 w 9144000"/>
                <a:gd name="connsiteY16" fmla="*/ 260797 h 1248791"/>
                <a:gd name="connsiteX17" fmla="*/ 9103867 w 9144000"/>
                <a:gd name="connsiteY17" fmla="*/ 206599 h 1248791"/>
                <a:gd name="connsiteX18" fmla="*/ 9122916 w 9144000"/>
                <a:gd name="connsiteY18" fmla="*/ 142305 h 1248791"/>
                <a:gd name="connsiteX19" fmla="*/ 9130060 w 9144000"/>
                <a:gd name="connsiteY19" fmla="*/ 104776 h 1248791"/>
                <a:gd name="connsiteX20" fmla="*/ 9141619 w 9144000"/>
                <a:gd name="connsiteY20" fmla="*/ 0 h 1248791"/>
                <a:gd name="connsiteX21" fmla="*/ 9144000 w 9144000"/>
                <a:gd name="connsiteY21" fmla="*/ 1248791 h 1248791"/>
                <a:gd name="connsiteX22" fmla="*/ 0 w 9144000"/>
                <a:gd name="connsiteY22" fmla="*/ 1248791 h 1248791"/>
                <a:gd name="connsiteX23" fmla="*/ 0 w 9144000"/>
                <a:gd name="connsiteY23" fmla="*/ 844127 h 124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4000" h="1248791">
                  <a:moveTo>
                    <a:pt x="0" y="844127"/>
                  </a:moveTo>
                  <a:lnTo>
                    <a:pt x="8304709" y="841450"/>
                  </a:lnTo>
                  <a:lnTo>
                    <a:pt x="8388203" y="831777"/>
                  </a:lnTo>
                  <a:lnTo>
                    <a:pt x="8460731" y="815826"/>
                  </a:lnTo>
                  <a:lnTo>
                    <a:pt x="8510166" y="801539"/>
                  </a:lnTo>
                  <a:lnTo>
                    <a:pt x="8537749" y="794818"/>
                  </a:lnTo>
                  <a:lnTo>
                    <a:pt x="8623325" y="756866"/>
                  </a:lnTo>
                  <a:lnTo>
                    <a:pt x="8725149" y="705049"/>
                  </a:lnTo>
                  <a:lnTo>
                    <a:pt x="8798967" y="650280"/>
                  </a:lnTo>
                  <a:lnTo>
                    <a:pt x="8841260" y="617514"/>
                  </a:lnTo>
                  <a:lnTo>
                    <a:pt x="8895458" y="560933"/>
                  </a:lnTo>
                  <a:lnTo>
                    <a:pt x="8949656" y="499591"/>
                  </a:lnTo>
                  <a:lnTo>
                    <a:pt x="8990138" y="440061"/>
                  </a:lnTo>
                  <a:lnTo>
                    <a:pt x="9016331" y="404912"/>
                  </a:lnTo>
                  <a:lnTo>
                    <a:pt x="9046716" y="350144"/>
                  </a:lnTo>
                  <a:lnTo>
                    <a:pt x="9065766" y="307852"/>
                  </a:lnTo>
                  <a:lnTo>
                    <a:pt x="9084817" y="260797"/>
                  </a:lnTo>
                  <a:lnTo>
                    <a:pt x="9103867" y="206599"/>
                  </a:lnTo>
                  <a:lnTo>
                    <a:pt x="9122916" y="142305"/>
                  </a:lnTo>
                  <a:lnTo>
                    <a:pt x="9130060" y="104776"/>
                  </a:lnTo>
                  <a:lnTo>
                    <a:pt x="9141619" y="0"/>
                  </a:lnTo>
                  <a:cubicBezTo>
                    <a:pt x="9142413" y="396875"/>
                    <a:pt x="9143206" y="851916"/>
                    <a:pt x="9144000" y="1248791"/>
                  </a:cubicBezTo>
                  <a:lnTo>
                    <a:pt x="0" y="1248791"/>
                  </a:lnTo>
                  <a:lnTo>
                    <a:pt x="0" y="844127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1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0" y="4868517"/>
              <a:ext cx="9144000" cy="1989483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1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</p:grpSp>
      <p:pic>
        <p:nvPicPr>
          <p:cNvPr id="7" name="Grafik 12" descr="sd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5" y="134938"/>
            <a:ext cx="12588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 noChangeAspect="1"/>
          </p:cNvSpPr>
          <p:nvPr>
            <p:ph type="title"/>
          </p:nvPr>
        </p:nvSpPr>
        <p:spPr>
          <a:xfrm>
            <a:off x="381000" y="3356992"/>
            <a:ext cx="7214400" cy="1006208"/>
          </a:xfrm>
        </p:spPr>
        <p:txBody>
          <a:bodyPr/>
          <a:lstStyle>
            <a:lvl1pPr>
              <a:defRPr sz="2800">
                <a:solidFill>
                  <a:srgbClr val="7D7C8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56994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blatt 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/>
          <p:cNvGrpSpPr>
            <a:grpSpLocks/>
          </p:cNvGrpSpPr>
          <p:nvPr userDrawn="1"/>
        </p:nvGrpSpPr>
        <p:grpSpPr bwMode="auto">
          <a:xfrm>
            <a:off x="0" y="3652840"/>
            <a:ext cx="9144000" cy="3205162"/>
            <a:chOff x="0" y="3652281"/>
            <a:chExt cx="9144000" cy="3205719"/>
          </a:xfrm>
          <a:solidFill>
            <a:srgbClr val="C00010"/>
          </a:solidFill>
        </p:grpSpPr>
        <p:sp>
          <p:nvSpPr>
            <p:cNvPr id="3" name="Freihandform 2"/>
            <p:cNvSpPr/>
            <p:nvPr/>
          </p:nvSpPr>
          <p:spPr>
            <a:xfrm>
              <a:off x="0" y="3652281"/>
              <a:ext cx="9144000" cy="1249579"/>
            </a:xfrm>
            <a:custGeom>
              <a:avLst/>
              <a:gdLst>
                <a:gd name="connsiteX0" fmla="*/ 0 w 9144000"/>
                <a:gd name="connsiteY0" fmla="*/ 0 h 404664"/>
                <a:gd name="connsiteX1" fmla="*/ 9144000 w 9144000"/>
                <a:gd name="connsiteY1" fmla="*/ 0 h 404664"/>
                <a:gd name="connsiteX2" fmla="*/ 9144000 w 9144000"/>
                <a:gd name="connsiteY2" fmla="*/ 404664 h 404664"/>
                <a:gd name="connsiteX3" fmla="*/ 0 w 9144000"/>
                <a:gd name="connsiteY3" fmla="*/ 404664 h 404664"/>
                <a:gd name="connsiteX4" fmla="*/ 0 w 9144000"/>
                <a:gd name="connsiteY4" fmla="*/ 0 h 404664"/>
                <a:gd name="connsiteX0" fmla="*/ 0 w 9144000"/>
                <a:gd name="connsiteY0" fmla="*/ 785961 h 1190625"/>
                <a:gd name="connsiteX1" fmla="*/ 9141619 w 9144000"/>
                <a:gd name="connsiteY1" fmla="*/ 0 h 1190625"/>
                <a:gd name="connsiteX2" fmla="*/ 9144000 w 9144000"/>
                <a:gd name="connsiteY2" fmla="*/ 1190625 h 1190625"/>
                <a:gd name="connsiteX3" fmla="*/ 0 w 9144000"/>
                <a:gd name="connsiteY3" fmla="*/ 1190625 h 1190625"/>
                <a:gd name="connsiteX4" fmla="*/ 0 w 9144000"/>
                <a:gd name="connsiteY4" fmla="*/ 785961 h 1190625"/>
                <a:gd name="connsiteX0" fmla="*/ 0 w 9144000"/>
                <a:gd name="connsiteY0" fmla="*/ 785961 h 1190625"/>
                <a:gd name="connsiteX1" fmla="*/ 9130060 w 9144000"/>
                <a:gd name="connsiteY1" fmla="*/ 46610 h 1190625"/>
                <a:gd name="connsiteX2" fmla="*/ 9141619 w 9144000"/>
                <a:gd name="connsiteY2" fmla="*/ 0 h 1190625"/>
                <a:gd name="connsiteX3" fmla="*/ 9144000 w 9144000"/>
                <a:gd name="connsiteY3" fmla="*/ 1190625 h 1190625"/>
                <a:gd name="connsiteX4" fmla="*/ 0 w 9144000"/>
                <a:gd name="connsiteY4" fmla="*/ 1190625 h 1190625"/>
                <a:gd name="connsiteX5" fmla="*/ 0 w 9144000"/>
                <a:gd name="connsiteY5" fmla="*/ 785961 h 1190625"/>
                <a:gd name="connsiteX0" fmla="*/ 0 w 9144000"/>
                <a:gd name="connsiteY0" fmla="*/ 785961 h 1190625"/>
                <a:gd name="connsiteX1" fmla="*/ 9122916 w 9144000"/>
                <a:gd name="connsiteY1" fmla="*/ 84139 h 1190625"/>
                <a:gd name="connsiteX2" fmla="*/ 9130060 w 9144000"/>
                <a:gd name="connsiteY2" fmla="*/ 46610 h 1190625"/>
                <a:gd name="connsiteX3" fmla="*/ 9141619 w 9144000"/>
                <a:gd name="connsiteY3" fmla="*/ 0 h 1190625"/>
                <a:gd name="connsiteX4" fmla="*/ 9144000 w 9144000"/>
                <a:gd name="connsiteY4" fmla="*/ 1190625 h 1190625"/>
                <a:gd name="connsiteX5" fmla="*/ 0 w 9144000"/>
                <a:gd name="connsiteY5" fmla="*/ 1190625 h 1190625"/>
                <a:gd name="connsiteX6" fmla="*/ 0 w 9144000"/>
                <a:gd name="connsiteY6" fmla="*/ 785961 h 1190625"/>
                <a:gd name="connsiteX0" fmla="*/ 0 w 9144000"/>
                <a:gd name="connsiteY0" fmla="*/ 785961 h 1190625"/>
                <a:gd name="connsiteX1" fmla="*/ 9103867 w 9144000"/>
                <a:gd name="connsiteY1" fmla="*/ 148433 h 1190625"/>
                <a:gd name="connsiteX2" fmla="*/ 9122916 w 9144000"/>
                <a:gd name="connsiteY2" fmla="*/ 84139 h 1190625"/>
                <a:gd name="connsiteX3" fmla="*/ 9130060 w 9144000"/>
                <a:gd name="connsiteY3" fmla="*/ 46610 h 1190625"/>
                <a:gd name="connsiteX4" fmla="*/ 9141619 w 9144000"/>
                <a:gd name="connsiteY4" fmla="*/ 0 h 1190625"/>
                <a:gd name="connsiteX5" fmla="*/ 9144000 w 9144000"/>
                <a:gd name="connsiteY5" fmla="*/ 1190625 h 1190625"/>
                <a:gd name="connsiteX6" fmla="*/ 0 w 9144000"/>
                <a:gd name="connsiteY6" fmla="*/ 1190625 h 1190625"/>
                <a:gd name="connsiteX7" fmla="*/ 0 w 9144000"/>
                <a:gd name="connsiteY7" fmla="*/ 785961 h 1190625"/>
                <a:gd name="connsiteX0" fmla="*/ 0 w 9144000"/>
                <a:gd name="connsiteY0" fmla="*/ 785961 h 1190625"/>
                <a:gd name="connsiteX1" fmla="*/ 9084817 w 9144000"/>
                <a:gd name="connsiteY1" fmla="*/ 202631 h 1190625"/>
                <a:gd name="connsiteX2" fmla="*/ 9103867 w 9144000"/>
                <a:gd name="connsiteY2" fmla="*/ 148433 h 1190625"/>
                <a:gd name="connsiteX3" fmla="*/ 9122916 w 9144000"/>
                <a:gd name="connsiteY3" fmla="*/ 84139 h 1190625"/>
                <a:gd name="connsiteX4" fmla="*/ 9130060 w 9144000"/>
                <a:gd name="connsiteY4" fmla="*/ 46610 h 1190625"/>
                <a:gd name="connsiteX5" fmla="*/ 9141619 w 9144000"/>
                <a:gd name="connsiteY5" fmla="*/ 0 h 1190625"/>
                <a:gd name="connsiteX6" fmla="*/ 9144000 w 9144000"/>
                <a:gd name="connsiteY6" fmla="*/ 1190625 h 1190625"/>
                <a:gd name="connsiteX7" fmla="*/ 0 w 9144000"/>
                <a:gd name="connsiteY7" fmla="*/ 1190625 h 1190625"/>
                <a:gd name="connsiteX8" fmla="*/ 0 w 9144000"/>
                <a:gd name="connsiteY8" fmla="*/ 785961 h 1190625"/>
                <a:gd name="connsiteX0" fmla="*/ 0 w 9144000"/>
                <a:gd name="connsiteY0" fmla="*/ 785961 h 1190625"/>
                <a:gd name="connsiteX1" fmla="*/ 9065766 w 9144000"/>
                <a:gd name="connsiteY1" fmla="*/ 249686 h 1190625"/>
                <a:gd name="connsiteX2" fmla="*/ 9084817 w 9144000"/>
                <a:gd name="connsiteY2" fmla="*/ 202631 h 1190625"/>
                <a:gd name="connsiteX3" fmla="*/ 9103867 w 9144000"/>
                <a:gd name="connsiteY3" fmla="*/ 148433 h 1190625"/>
                <a:gd name="connsiteX4" fmla="*/ 9122916 w 9144000"/>
                <a:gd name="connsiteY4" fmla="*/ 84139 h 1190625"/>
                <a:gd name="connsiteX5" fmla="*/ 9130060 w 9144000"/>
                <a:gd name="connsiteY5" fmla="*/ 46610 h 1190625"/>
                <a:gd name="connsiteX6" fmla="*/ 9141619 w 9144000"/>
                <a:gd name="connsiteY6" fmla="*/ 0 h 1190625"/>
                <a:gd name="connsiteX7" fmla="*/ 9144000 w 9144000"/>
                <a:gd name="connsiteY7" fmla="*/ 1190625 h 1190625"/>
                <a:gd name="connsiteX8" fmla="*/ 0 w 9144000"/>
                <a:gd name="connsiteY8" fmla="*/ 1190625 h 1190625"/>
                <a:gd name="connsiteX9" fmla="*/ 0 w 9144000"/>
                <a:gd name="connsiteY9" fmla="*/ 785961 h 1190625"/>
                <a:gd name="connsiteX0" fmla="*/ 0 w 9144000"/>
                <a:gd name="connsiteY0" fmla="*/ 785961 h 1190625"/>
                <a:gd name="connsiteX1" fmla="*/ 9046716 w 9144000"/>
                <a:gd name="connsiteY1" fmla="*/ 291978 h 1190625"/>
                <a:gd name="connsiteX2" fmla="*/ 9065766 w 9144000"/>
                <a:gd name="connsiteY2" fmla="*/ 249686 h 1190625"/>
                <a:gd name="connsiteX3" fmla="*/ 9084817 w 9144000"/>
                <a:gd name="connsiteY3" fmla="*/ 202631 h 1190625"/>
                <a:gd name="connsiteX4" fmla="*/ 9103867 w 9144000"/>
                <a:gd name="connsiteY4" fmla="*/ 148433 h 1190625"/>
                <a:gd name="connsiteX5" fmla="*/ 9122916 w 9144000"/>
                <a:gd name="connsiteY5" fmla="*/ 84139 h 1190625"/>
                <a:gd name="connsiteX6" fmla="*/ 9130060 w 9144000"/>
                <a:gd name="connsiteY6" fmla="*/ 46610 h 1190625"/>
                <a:gd name="connsiteX7" fmla="*/ 9141619 w 9144000"/>
                <a:gd name="connsiteY7" fmla="*/ 0 h 1190625"/>
                <a:gd name="connsiteX8" fmla="*/ 9144000 w 9144000"/>
                <a:gd name="connsiteY8" fmla="*/ 1190625 h 1190625"/>
                <a:gd name="connsiteX9" fmla="*/ 0 w 9144000"/>
                <a:gd name="connsiteY9" fmla="*/ 1190625 h 1190625"/>
                <a:gd name="connsiteX10" fmla="*/ 0 w 9144000"/>
                <a:gd name="connsiteY10" fmla="*/ 785961 h 1190625"/>
                <a:gd name="connsiteX0" fmla="*/ 0 w 9144000"/>
                <a:gd name="connsiteY0" fmla="*/ 785961 h 1190625"/>
                <a:gd name="connsiteX1" fmla="*/ 9016331 w 9144000"/>
                <a:gd name="connsiteY1" fmla="*/ 346746 h 1190625"/>
                <a:gd name="connsiteX2" fmla="*/ 9046716 w 9144000"/>
                <a:gd name="connsiteY2" fmla="*/ 291978 h 1190625"/>
                <a:gd name="connsiteX3" fmla="*/ 9065766 w 9144000"/>
                <a:gd name="connsiteY3" fmla="*/ 249686 h 1190625"/>
                <a:gd name="connsiteX4" fmla="*/ 9084817 w 9144000"/>
                <a:gd name="connsiteY4" fmla="*/ 202631 h 1190625"/>
                <a:gd name="connsiteX5" fmla="*/ 9103867 w 9144000"/>
                <a:gd name="connsiteY5" fmla="*/ 148433 h 1190625"/>
                <a:gd name="connsiteX6" fmla="*/ 9122916 w 9144000"/>
                <a:gd name="connsiteY6" fmla="*/ 84139 h 1190625"/>
                <a:gd name="connsiteX7" fmla="*/ 9130060 w 9144000"/>
                <a:gd name="connsiteY7" fmla="*/ 46610 h 1190625"/>
                <a:gd name="connsiteX8" fmla="*/ 9141619 w 9144000"/>
                <a:gd name="connsiteY8" fmla="*/ 0 h 1190625"/>
                <a:gd name="connsiteX9" fmla="*/ 9144000 w 9144000"/>
                <a:gd name="connsiteY9" fmla="*/ 1190625 h 1190625"/>
                <a:gd name="connsiteX10" fmla="*/ 0 w 9144000"/>
                <a:gd name="connsiteY10" fmla="*/ 1190625 h 1190625"/>
                <a:gd name="connsiteX11" fmla="*/ 0 w 9144000"/>
                <a:gd name="connsiteY11" fmla="*/ 785961 h 1190625"/>
                <a:gd name="connsiteX0" fmla="*/ 0 w 9144000"/>
                <a:gd name="connsiteY0" fmla="*/ 785961 h 1190625"/>
                <a:gd name="connsiteX1" fmla="*/ 8990138 w 9144000"/>
                <a:gd name="connsiteY1" fmla="*/ 381895 h 1190625"/>
                <a:gd name="connsiteX2" fmla="*/ 9016331 w 9144000"/>
                <a:gd name="connsiteY2" fmla="*/ 346746 h 1190625"/>
                <a:gd name="connsiteX3" fmla="*/ 9046716 w 9144000"/>
                <a:gd name="connsiteY3" fmla="*/ 291978 h 1190625"/>
                <a:gd name="connsiteX4" fmla="*/ 9065766 w 9144000"/>
                <a:gd name="connsiteY4" fmla="*/ 249686 h 1190625"/>
                <a:gd name="connsiteX5" fmla="*/ 9084817 w 9144000"/>
                <a:gd name="connsiteY5" fmla="*/ 202631 h 1190625"/>
                <a:gd name="connsiteX6" fmla="*/ 9103867 w 9144000"/>
                <a:gd name="connsiteY6" fmla="*/ 148433 h 1190625"/>
                <a:gd name="connsiteX7" fmla="*/ 9122916 w 9144000"/>
                <a:gd name="connsiteY7" fmla="*/ 84139 h 1190625"/>
                <a:gd name="connsiteX8" fmla="*/ 9130060 w 9144000"/>
                <a:gd name="connsiteY8" fmla="*/ 46610 h 1190625"/>
                <a:gd name="connsiteX9" fmla="*/ 9141619 w 9144000"/>
                <a:gd name="connsiteY9" fmla="*/ 0 h 1190625"/>
                <a:gd name="connsiteX10" fmla="*/ 9144000 w 9144000"/>
                <a:gd name="connsiteY10" fmla="*/ 1190625 h 1190625"/>
                <a:gd name="connsiteX11" fmla="*/ 0 w 9144000"/>
                <a:gd name="connsiteY11" fmla="*/ 1190625 h 1190625"/>
                <a:gd name="connsiteX12" fmla="*/ 0 w 9144000"/>
                <a:gd name="connsiteY12" fmla="*/ 785961 h 1190625"/>
                <a:gd name="connsiteX0" fmla="*/ 0 w 9144000"/>
                <a:gd name="connsiteY0" fmla="*/ 785961 h 1190625"/>
                <a:gd name="connsiteX1" fmla="*/ 8949656 w 9144000"/>
                <a:gd name="connsiteY1" fmla="*/ 441425 h 1190625"/>
                <a:gd name="connsiteX2" fmla="*/ 8990138 w 9144000"/>
                <a:gd name="connsiteY2" fmla="*/ 381895 h 1190625"/>
                <a:gd name="connsiteX3" fmla="*/ 9016331 w 9144000"/>
                <a:gd name="connsiteY3" fmla="*/ 346746 h 1190625"/>
                <a:gd name="connsiteX4" fmla="*/ 9046716 w 9144000"/>
                <a:gd name="connsiteY4" fmla="*/ 291978 h 1190625"/>
                <a:gd name="connsiteX5" fmla="*/ 9065766 w 9144000"/>
                <a:gd name="connsiteY5" fmla="*/ 249686 h 1190625"/>
                <a:gd name="connsiteX6" fmla="*/ 9084817 w 9144000"/>
                <a:gd name="connsiteY6" fmla="*/ 202631 h 1190625"/>
                <a:gd name="connsiteX7" fmla="*/ 9103867 w 9144000"/>
                <a:gd name="connsiteY7" fmla="*/ 148433 h 1190625"/>
                <a:gd name="connsiteX8" fmla="*/ 9122916 w 9144000"/>
                <a:gd name="connsiteY8" fmla="*/ 84139 h 1190625"/>
                <a:gd name="connsiteX9" fmla="*/ 9130060 w 9144000"/>
                <a:gd name="connsiteY9" fmla="*/ 46610 h 1190625"/>
                <a:gd name="connsiteX10" fmla="*/ 9141619 w 9144000"/>
                <a:gd name="connsiteY10" fmla="*/ 0 h 1190625"/>
                <a:gd name="connsiteX11" fmla="*/ 9144000 w 9144000"/>
                <a:gd name="connsiteY11" fmla="*/ 1190625 h 1190625"/>
                <a:gd name="connsiteX12" fmla="*/ 0 w 9144000"/>
                <a:gd name="connsiteY12" fmla="*/ 1190625 h 1190625"/>
                <a:gd name="connsiteX13" fmla="*/ 0 w 9144000"/>
                <a:gd name="connsiteY13" fmla="*/ 785961 h 1190625"/>
                <a:gd name="connsiteX0" fmla="*/ 0 w 9144000"/>
                <a:gd name="connsiteY0" fmla="*/ 785961 h 1190625"/>
                <a:gd name="connsiteX1" fmla="*/ 8895458 w 9144000"/>
                <a:gd name="connsiteY1" fmla="*/ 502767 h 1190625"/>
                <a:gd name="connsiteX2" fmla="*/ 8949656 w 9144000"/>
                <a:gd name="connsiteY2" fmla="*/ 441425 h 1190625"/>
                <a:gd name="connsiteX3" fmla="*/ 8990138 w 9144000"/>
                <a:gd name="connsiteY3" fmla="*/ 381895 h 1190625"/>
                <a:gd name="connsiteX4" fmla="*/ 9016331 w 9144000"/>
                <a:gd name="connsiteY4" fmla="*/ 346746 h 1190625"/>
                <a:gd name="connsiteX5" fmla="*/ 9046716 w 9144000"/>
                <a:gd name="connsiteY5" fmla="*/ 291978 h 1190625"/>
                <a:gd name="connsiteX6" fmla="*/ 9065766 w 9144000"/>
                <a:gd name="connsiteY6" fmla="*/ 249686 h 1190625"/>
                <a:gd name="connsiteX7" fmla="*/ 9084817 w 9144000"/>
                <a:gd name="connsiteY7" fmla="*/ 202631 h 1190625"/>
                <a:gd name="connsiteX8" fmla="*/ 9103867 w 9144000"/>
                <a:gd name="connsiteY8" fmla="*/ 148433 h 1190625"/>
                <a:gd name="connsiteX9" fmla="*/ 9122916 w 9144000"/>
                <a:gd name="connsiteY9" fmla="*/ 84139 h 1190625"/>
                <a:gd name="connsiteX10" fmla="*/ 9130060 w 9144000"/>
                <a:gd name="connsiteY10" fmla="*/ 46610 h 1190625"/>
                <a:gd name="connsiteX11" fmla="*/ 9141619 w 9144000"/>
                <a:gd name="connsiteY11" fmla="*/ 0 h 1190625"/>
                <a:gd name="connsiteX12" fmla="*/ 9144000 w 9144000"/>
                <a:gd name="connsiteY12" fmla="*/ 1190625 h 1190625"/>
                <a:gd name="connsiteX13" fmla="*/ 0 w 9144000"/>
                <a:gd name="connsiteY13" fmla="*/ 1190625 h 1190625"/>
                <a:gd name="connsiteX14" fmla="*/ 0 w 9144000"/>
                <a:gd name="connsiteY14" fmla="*/ 785961 h 1190625"/>
                <a:gd name="connsiteX0" fmla="*/ 0 w 9144000"/>
                <a:gd name="connsiteY0" fmla="*/ 785961 h 1190625"/>
                <a:gd name="connsiteX1" fmla="*/ 8841260 w 9144000"/>
                <a:gd name="connsiteY1" fmla="*/ 559348 h 1190625"/>
                <a:gd name="connsiteX2" fmla="*/ 8895458 w 9144000"/>
                <a:gd name="connsiteY2" fmla="*/ 502767 h 1190625"/>
                <a:gd name="connsiteX3" fmla="*/ 8949656 w 9144000"/>
                <a:gd name="connsiteY3" fmla="*/ 441425 h 1190625"/>
                <a:gd name="connsiteX4" fmla="*/ 8990138 w 9144000"/>
                <a:gd name="connsiteY4" fmla="*/ 381895 h 1190625"/>
                <a:gd name="connsiteX5" fmla="*/ 9016331 w 9144000"/>
                <a:gd name="connsiteY5" fmla="*/ 346746 h 1190625"/>
                <a:gd name="connsiteX6" fmla="*/ 9046716 w 9144000"/>
                <a:gd name="connsiteY6" fmla="*/ 291978 h 1190625"/>
                <a:gd name="connsiteX7" fmla="*/ 9065766 w 9144000"/>
                <a:gd name="connsiteY7" fmla="*/ 249686 h 1190625"/>
                <a:gd name="connsiteX8" fmla="*/ 9084817 w 9144000"/>
                <a:gd name="connsiteY8" fmla="*/ 202631 h 1190625"/>
                <a:gd name="connsiteX9" fmla="*/ 9103867 w 9144000"/>
                <a:gd name="connsiteY9" fmla="*/ 148433 h 1190625"/>
                <a:gd name="connsiteX10" fmla="*/ 9122916 w 9144000"/>
                <a:gd name="connsiteY10" fmla="*/ 84139 h 1190625"/>
                <a:gd name="connsiteX11" fmla="*/ 9130060 w 9144000"/>
                <a:gd name="connsiteY11" fmla="*/ 46610 h 1190625"/>
                <a:gd name="connsiteX12" fmla="*/ 9141619 w 9144000"/>
                <a:gd name="connsiteY12" fmla="*/ 0 h 1190625"/>
                <a:gd name="connsiteX13" fmla="*/ 9144000 w 9144000"/>
                <a:gd name="connsiteY13" fmla="*/ 1190625 h 1190625"/>
                <a:gd name="connsiteX14" fmla="*/ 0 w 9144000"/>
                <a:gd name="connsiteY14" fmla="*/ 1190625 h 1190625"/>
                <a:gd name="connsiteX15" fmla="*/ 0 w 9144000"/>
                <a:gd name="connsiteY15" fmla="*/ 785961 h 1190625"/>
                <a:gd name="connsiteX0" fmla="*/ 0 w 9144000"/>
                <a:gd name="connsiteY0" fmla="*/ 785961 h 1190625"/>
                <a:gd name="connsiteX1" fmla="*/ 8798967 w 9144000"/>
                <a:gd name="connsiteY1" fmla="*/ 592114 h 1190625"/>
                <a:gd name="connsiteX2" fmla="*/ 8841260 w 9144000"/>
                <a:gd name="connsiteY2" fmla="*/ 559348 h 1190625"/>
                <a:gd name="connsiteX3" fmla="*/ 8895458 w 9144000"/>
                <a:gd name="connsiteY3" fmla="*/ 502767 h 1190625"/>
                <a:gd name="connsiteX4" fmla="*/ 8949656 w 9144000"/>
                <a:gd name="connsiteY4" fmla="*/ 441425 h 1190625"/>
                <a:gd name="connsiteX5" fmla="*/ 8990138 w 9144000"/>
                <a:gd name="connsiteY5" fmla="*/ 381895 h 1190625"/>
                <a:gd name="connsiteX6" fmla="*/ 9016331 w 9144000"/>
                <a:gd name="connsiteY6" fmla="*/ 346746 h 1190625"/>
                <a:gd name="connsiteX7" fmla="*/ 9046716 w 9144000"/>
                <a:gd name="connsiteY7" fmla="*/ 291978 h 1190625"/>
                <a:gd name="connsiteX8" fmla="*/ 9065766 w 9144000"/>
                <a:gd name="connsiteY8" fmla="*/ 249686 h 1190625"/>
                <a:gd name="connsiteX9" fmla="*/ 9084817 w 9144000"/>
                <a:gd name="connsiteY9" fmla="*/ 202631 h 1190625"/>
                <a:gd name="connsiteX10" fmla="*/ 9103867 w 9144000"/>
                <a:gd name="connsiteY10" fmla="*/ 148433 h 1190625"/>
                <a:gd name="connsiteX11" fmla="*/ 9122916 w 9144000"/>
                <a:gd name="connsiteY11" fmla="*/ 84139 h 1190625"/>
                <a:gd name="connsiteX12" fmla="*/ 9130060 w 9144000"/>
                <a:gd name="connsiteY12" fmla="*/ 46610 h 1190625"/>
                <a:gd name="connsiteX13" fmla="*/ 9141619 w 9144000"/>
                <a:gd name="connsiteY13" fmla="*/ 0 h 1190625"/>
                <a:gd name="connsiteX14" fmla="*/ 9144000 w 9144000"/>
                <a:gd name="connsiteY14" fmla="*/ 1190625 h 1190625"/>
                <a:gd name="connsiteX15" fmla="*/ 0 w 9144000"/>
                <a:gd name="connsiteY15" fmla="*/ 1190625 h 1190625"/>
                <a:gd name="connsiteX16" fmla="*/ 0 w 9144000"/>
                <a:gd name="connsiteY16" fmla="*/ 785961 h 1190625"/>
                <a:gd name="connsiteX0" fmla="*/ 0 w 9144000"/>
                <a:gd name="connsiteY0" fmla="*/ 785961 h 1190625"/>
                <a:gd name="connsiteX1" fmla="*/ 8725149 w 9144000"/>
                <a:gd name="connsiteY1" fmla="*/ 646883 h 1190625"/>
                <a:gd name="connsiteX2" fmla="*/ 8798967 w 9144000"/>
                <a:gd name="connsiteY2" fmla="*/ 592114 h 1190625"/>
                <a:gd name="connsiteX3" fmla="*/ 8841260 w 9144000"/>
                <a:gd name="connsiteY3" fmla="*/ 559348 h 1190625"/>
                <a:gd name="connsiteX4" fmla="*/ 8895458 w 9144000"/>
                <a:gd name="connsiteY4" fmla="*/ 502767 h 1190625"/>
                <a:gd name="connsiteX5" fmla="*/ 8949656 w 9144000"/>
                <a:gd name="connsiteY5" fmla="*/ 441425 h 1190625"/>
                <a:gd name="connsiteX6" fmla="*/ 8990138 w 9144000"/>
                <a:gd name="connsiteY6" fmla="*/ 381895 h 1190625"/>
                <a:gd name="connsiteX7" fmla="*/ 9016331 w 9144000"/>
                <a:gd name="connsiteY7" fmla="*/ 346746 h 1190625"/>
                <a:gd name="connsiteX8" fmla="*/ 9046716 w 9144000"/>
                <a:gd name="connsiteY8" fmla="*/ 291978 h 1190625"/>
                <a:gd name="connsiteX9" fmla="*/ 9065766 w 9144000"/>
                <a:gd name="connsiteY9" fmla="*/ 249686 h 1190625"/>
                <a:gd name="connsiteX10" fmla="*/ 9084817 w 9144000"/>
                <a:gd name="connsiteY10" fmla="*/ 202631 h 1190625"/>
                <a:gd name="connsiteX11" fmla="*/ 9103867 w 9144000"/>
                <a:gd name="connsiteY11" fmla="*/ 148433 h 1190625"/>
                <a:gd name="connsiteX12" fmla="*/ 9122916 w 9144000"/>
                <a:gd name="connsiteY12" fmla="*/ 84139 h 1190625"/>
                <a:gd name="connsiteX13" fmla="*/ 9130060 w 9144000"/>
                <a:gd name="connsiteY13" fmla="*/ 46610 h 1190625"/>
                <a:gd name="connsiteX14" fmla="*/ 9141619 w 9144000"/>
                <a:gd name="connsiteY14" fmla="*/ 0 h 1190625"/>
                <a:gd name="connsiteX15" fmla="*/ 9144000 w 9144000"/>
                <a:gd name="connsiteY15" fmla="*/ 1190625 h 1190625"/>
                <a:gd name="connsiteX16" fmla="*/ 0 w 9144000"/>
                <a:gd name="connsiteY16" fmla="*/ 1190625 h 1190625"/>
                <a:gd name="connsiteX17" fmla="*/ 0 w 9144000"/>
                <a:gd name="connsiteY17" fmla="*/ 785961 h 1190625"/>
                <a:gd name="connsiteX0" fmla="*/ 0 w 9144000"/>
                <a:gd name="connsiteY0" fmla="*/ 785961 h 1190625"/>
                <a:gd name="connsiteX1" fmla="*/ 8623325 w 9144000"/>
                <a:gd name="connsiteY1" fmla="*/ 698700 h 1190625"/>
                <a:gd name="connsiteX2" fmla="*/ 8725149 w 9144000"/>
                <a:gd name="connsiteY2" fmla="*/ 646883 h 1190625"/>
                <a:gd name="connsiteX3" fmla="*/ 8798967 w 9144000"/>
                <a:gd name="connsiteY3" fmla="*/ 592114 h 1190625"/>
                <a:gd name="connsiteX4" fmla="*/ 8841260 w 9144000"/>
                <a:gd name="connsiteY4" fmla="*/ 559348 h 1190625"/>
                <a:gd name="connsiteX5" fmla="*/ 8895458 w 9144000"/>
                <a:gd name="connsiteY5" fmla="*/ 502767 h 1190625"/>
                <a:gd name="connsiteX6" fmla="*/ 8949656 w 9144000"/>
                <a:gd name="connsiteY6" fmla="*/ 441425 h 1190625"/>
                <a:gd name="connsiteX7" fmla="*/ 8990138 w 9144000"/>
                <a:gd name="connsiteY7" fmla="*/ 381895 h 1190625"/>
                <a:gd name="connsiteX8" fmla="*/ 9016331 w 9144000"/>
                <a:gd name="connsiteY8" fmla="*/ 346746 h 1190625"/>
                <a:gd name="connsiteX9" fmla="*/ 9046716 w 9144000"/>
                <a:gd name="connsiteY9" fmla="*/ 291978 h 1190625"/>
                <a:gd name="connsiteX10" fmla="*/ 9065766 w 9144000"/>
                <a:gd name="connsiteY10" fmla="*/ 249686 h 1190625"/>
                <a:gd name="connsiteX11" fmla="*/ 9084817 w 9144000"/>
                <a:gd name="connsiteY11" fmla="*/ 202631 h 1190625"/>
                <a:gd name="connsiteX12" fmla="*/ 9103867 w 9144000"/>
                <a:gd name="connsiteY12" fmla="*/ 148433 h 1190625"/>
                <a:gd name="connsiteX13" fmla="*/ 9122916 w 9144000"/>
                <a:gd name="connsiteY13" fmla="*/ 84139 h 1190625"/>
                <a:gd name="connsiteX14" fmla="*/ 9130060 w 9144000"/>
                <a:gd name="connsiteY14" fmla="*/ 46610 h 1190625"/>
                <a:gd name="connsiteX15" fmla="*/ 9141619 w 9144000"/>
                <a:gd name="connsiteY15" fmla="*/ 0 h 1190625"/>
                <a:gd name="connsiteX16" fmla="*/ 9144000 w 9144000"/>
                <a:gd name="connsiteY16" fmla="*/ 1190625 h 1190625"/>
                <a:gd name="connsiteX17" fmla="*/ 0 w 9144000"/>
                <a:gd name="connsiteY17" fmla="*/ 1190625 h 1190625"/>
                <a:gd name="connsiteX18" fmla="*/ 0 w 9144000"/>
                <a:gd name="connsiteY18" fmla="*/ 785961 h 1190625"/>
                <a:gd name="connsiteX0" fmla="*/ 0 w 9144000"/>
                <a:gd name="connsiteY0" fmla="*/ 785961 h 1190625"/>
                <a:gd name="connsiteX1" fmla="*/ 8579222 w 9144000"/>
                <a:gd name="connsiteY1" fmla="*/ 721942 h 1190625"/>
                <a:gd name="connsiteX2" fmla="*/ 8623325 w 9144000"/>
                <a:gd name="connsiteY2" fmla="*/ 698700 h 1190625"/>
                <a:gd name="connsiteX3" fmla="*/ 8725149 w 9144000"/>
                <a:gd name="connsiteY3" fmla="*/ 646883 h 1190625"/>
                <a:gd name="connsiteX4" fmla="*/ 8798967 w 9144000"/>
                <a:gd name="connsiteY4" fmla="*/ 592114 h 1190625"/>
                <a:gd name="connsiteX5" fmla="*/ 8841260 w 9144000"/>
                <a:gd name="connsiteY5" fmla="*/ 559348 h 1190625"/>
                <a:gd name="connsiteX6" fmla="*/ 8895458 w 9144000"/>
                <a:gd name="connsiteY6" fmla="*/ 502767 h 1190625"/>
                <a:gd name="connsiteX7" fmla="*/ 8949656 w 9144000"/>
                <a:gd name="connsiteY7" fmla="*/ 441425 h 1190625"/>
                <a:gd name="connsiteX8" fmla="*/ 8990138 w 9144000"/>
                <a:gd name="connsiteY8" fmla="*/ 381895 h 1190625"/>
                <a:gd name="connsiteX9" fmla="*/ 9016331 w 9144000"/>
                <a:gd name="connsiteY9" fmla="*/ 346746 h 1190625"/>
                <a:gd name="connsiteX10" fmla="*/ 9046716 w 9144000"/>
                <a:gd name="connsiteY10" fmla="*/ 291978 h 1190625"/>
                <a:gd name="connsiteX11" fmla="*/ 9065766 w 9144000"/>
                <a:gd name="connsiteY11" fmla="*/ 249686 h 1190625"/>
                <a:gd name="connsiteX12" fmla="*/ 9084817 w 9144000"/>
                <a:gd name="connsiteY12" fmla="*/ 202631 h 1190625"/>
                <a:gd name="connsiteX13" fmla="*/ 9103867 w 9144000"/>
                <a:gd name="connsiteY13" fmla="*/ 148433 h 1190625"/>
                <a:gd name="connsiteX14" fmla="*/ 9122916 w 9144000"/>
                <a:gd name="connsiteY14" fmla="*/ 84139 h 1190625"/>
                <a:gd name="connsiteX15" fmla="*/ 9130060 w 9144000"/>
                <a:gd name="connsiteY15" fmla="*/ 46610 h 1190625"/>
                <a:gd name="connsiteX16" fmla="*/ 9141619 w 9144000"/>
                <a:gd name="connsiteY16" fmla="*/ 0 h 1190625"/>
                <a:gd name="connsiteX17" fmla="*/ 9144000 w 9144000"/>
                <a:gd name="connsiteY17" fmla="*/ 1190625 h 1190625"/>
                <a:gd name="connsiteX18" fmla="*/ 0 w 9144000"/>
                <a:gd name="connsiteY18" fmla="*/ 1190625 h 1190625"/>
                <a:gd name="connsiteX19" fmla="*/ 0 w 9144000"/>
                <a:gd name="connsiteY19" fmla="*/ 785961 h 1190625"/>
                <a:gd name="connsiteX0" fmla="*/ 0 w 9144000"/>
                <a:gd name="connsiteY0" fmla="*/ 785961 h 1190625"/>
                <a:gd name="connsiteX1" fmla="*/ 8510166 w 9144000"/>
                <a:gd name="connsiteY1" fmla="*/ 743373 h 1190625"/>
                <a:gd name="connsiteX2" fmla="*/ 8579222 w 9144000"/>
                <a:gd name="connsiteY2" fmla="*/ 721942 h 1190625"/>
                <a:gd name="connsiteX3" fmla="*/ 8623325 w 9144000"/>
                <a:gd name="connsiteY3" fmla="*/ 698700 h 1190625"/>
                <a:gd name="connsiteX4" fmla="*/ 8725149 w 9144000"/>
                <a:gd name="connsiteY4" fmla="*/ 646883 h 1190625"/>
                <a:gd name="connsiteX5" fmla="*/ 8798967 w 9144000"/>
                <a:gd name="connsiteY5" fmla="*/ 592114 h 1190625"/>
                <a:gd name="connsiteX6" fmla="*/ 8841260 w 9144000"/>
                <a:gd name="connsiteY6" fmla="*/ 559348 h 1190625"/>
                <a:gd name="connsiteX7" fmla="*/ 8895458 w 9144000"/>
                <a:gd name="connsiteY7" fmla="*/ 502767 h 1190625"/>
                <a:gd name="connsiteX8" fmla="*/ 8949656 w 9144000"/>
                <a:gd name="connsiteY8" fmla="*/ 441425 h 1190625"/>
                <a:gd name="connsiteX9" fmla="*/ 8990138 w 9144000"/>
                <a:gd name="connsiteY9" fmla="*/ 381895 h 1190625"/>
                <a:gd name="connsiteX10" fmla="*/ 9016331 w 9144000"/>
                <a:gd name="connsiteY10" fmla="*/ 346746 h 1190625"/>
                <a:gd name="connsiteX11" fmla="*/ 9046716 w 9144000"/>
                <a:gd name="connsiteY11" fmla="*/ 291978 h 1190625"/>
                <a:gd name="connsiteX12" fmla="*/ 9065766 w 9144000"/>
                <a:gd name="connsiteY12" fmla="*/ 249686 h 1190625"/>
                <a:gd name="connsiteX13" fmla="*/ 9084817 w 9144000"/>
                <a:gd name="connsiteY13" fmla="*/ 202631 h 1190625"/>
                <a:gd name="connsiteX14" fmla="*/ 9103867 w 9144000"/>
                <a:gd name="connsiteY14" fmla="*/ 148433 h 1190625"/>
                <a:gd name="connsiteX15" fmla="*/ 9122916 w 9144000"/>
                <a:gd name="connsiteY15" fmla="*/ 84139 h 1190625"/>
                <a:gd name="connsiteX16" fmla="*/ 9130060 w 9144000"/>
                <a:gd name="connsiteY16" fmla="*/ 46610 h 1190625"/>
                <a:gd name="connsiteX17" fmla="*/ 9141619 w 9144000"/>
                <a:gd name="connsiteY17" fmla="*/ 0 h 1190625"/>
                <a:gd name="connsiteX18" fmla="*/ 9144000 w 9144000"/>
                <a:gd name="connsiteY18" fmla="*/ 1190625 h 1190625"/>
                <a:gd name="connsiteX19" fmla="*/ 0 w 9144000"/>
                <a:gd name="connsiteY19" fmla="*/ 1190625 h 1190625"/>
                <a:gd name="connsiteX20" fmla="*/ 0 w 9144000"/>
                <a:gd name="connsiteY20" fmla="*/ 785961 h 1190625"/>
                <a:gd name="connsiteX0" fmla="*/ 0 w 9144000"/>
                <a:gd name="connsiteY0" fmla="*/ 785961 h 1190625"/>
                <a:gd name="connsiteX1" fmla="*/ 8460731 w 9144000"/>
                <a:gd name="connsiteY1" fmla="*/ 757660 h 1190625"/>
                <a:gd name="connsiteX2" fmla="*/ 8510166 w 9144000"/>
                <a:gd name="connsiteY2" fmla="*/ 743373 h 1190625"/>
                <a:gd name="connsiteX3" fmla="*/ 8579222 w 9144000"/>
                <a:gd name="connsiteY3" fmla="*/ 721942 h 1190625"/>
                <a:gd name="connsiteX4" fmla="*/ 8623325 w 9144000"/>
                <a:gd name="connsiteY4" fmla="*/ 698700 h 1190625"/>
                <a:gd name="connsiteX5" fmla="*/ 8725149 w 9144000"/>
                <a:gd name="connsiteY5" fmla="*/ 646883 h 1190625"/>
                <a:gd name="connsiteX6" fmla="*/ 8798967 w 9144000"/>
                <a:gd name="connsiteY6" fmla="*/ 592114 h 1190625"/>
                <a:gd name="connsiteX7" fmla="*/ 8841260 w 9144000"/>
                <a:gd name="connsiteY7" fmla="*/ 559348 h 1190625"/>
                <a:gd name="connsiteX8" fmla="*/ 8895458 w 9144000"/>
                <a:gd name="connsiteY8" fmla="*/ 502767 h 1190625"/>
                <a:gd name="connsiteX9" fmla="*/ 8949656 w 9144000"/>
                <a:gd name="connsiteY9" fmla="*/ 441425 h 1190625"/>
                <a:gd name="connsiteX10" fmla="*/ 8990138 w 9144000"/>
                <a:gd name="connsiteY10" fmla="*/ 381895 h 1190625"/>
                <a:gd name="connsiteX11" fmla="*/ 9016331 w 9144000"/>
                <a:gd name="connsiteY11" fmla="*/ 346746 h 1190625"/>
                <a:gd name="connsiteX12" fmla="*/ 9046716 w 9144000"/>
                <a:gd name="connsiteY12" fmla="*/ 291978 h 1190625"/>
                <a:gd name="connsiteX13" fmla="*/ 9065766 w 9144000"/>
                <a:gd name="connsiteY13" fmla="*/ 249686 h 1190625"/>
                <a:gd name="connsiteX14" fmla="*/ 9084817 w 9144000"/>
                <a:gd name="connsiteY14" fmla="*/ 202631 h 1190625"/>
                <a:gd name="connsiteX15" fmla="*/ 9103867 w 9144000"/>
                <a:gd name="connsiteY15" fmla="*/ 148433 h 1190625"/>
                <a:gd name="connsiteX16" fmla="*/ 9122916 w 9144000"/>
                <a:gd name="connsiteY16" fmla="*/ 84139 h 1190625"/>
                <a:gd name="connsiteX17" fmla="*/ 9130060 w 9144000"/>
                <a:gd name="connsiteY17" fmla="*/ 46610 h 1190625"/>
                <a:gd name="connsiteX18" fmla="*/ 9141619 w 9144000"/>
                <a:gd name="connsiteY18" fmla="*/ 0 h 1190625"/>
                <a:gd name="connsiteX19" fmla="*/ 9144000 w 9144000"/>
                <a:gd name="connsiteY19" fmla="*/ 1190625 h 1190625"/>
                <a:gd name="connsiteX20" fmla="*/ 0 w 9144000"/>
                <a:gd name="connsiteY20" fmla="*/ 1190625 h 1190625"/>
                <a:gd name="connsiteX21" fmla="*/ 0 w 9144000"/>
                <a:gd name="connsiteY21" fmla="*/ 785961 h 1190625"/>
                <a:gd name="connsiteX0" fmla="*/ 0 w 9144000"/>
                <a:gd name="connsiteY0" fmla="*/ 785961 h 1190625"/>
                <a:gd name="connsiteX1" fmla="*/ 8418439 w 9144000"/>
                <a:gd name="connsiteY1" fmla="*/ 764234 h 1190625"/>
                <a:gd name="connsiteX2" fmla="*/ 8460731 w 9144000"/>
                <a:gd name="connsiteY2" fmla="*/ 757660 h 1190625"/>
                <a:gd name="connsiteX3" fmla="*/ 8510166 w 9144000"/>
                <a:gd name="connsiteY3" fmla="*/ 743373 h 1190625"/>
                <a:gd name="connsiteX4" fmla="*/ 8579222 w 9144000"/>
                <a:gd name="connsiteY4" fmla="*/ 721942 h 1190625"/>
                <a:gd name="connsiteX5" fmla="*/ 8623325 w 9144000"/>
                <a:gd name="connsiteY5" fmla="*/ 698700 h 1190625"/>
                <a:gd name="connsiteX6" fmla="*/ 8725149 w 9144000"/>
                <a:gd name="connsiteY6" fmla="*/ 646883 h 1190625"/>
                <a:gd name="connsiteX7" fmla="*/ 8798967 w 9144000"/>
                <a:gd name="connsiteY7" fmla="*/ 592114 h 1190625"/>
                <a:gd name="connsiteX8" fmla="*/ 8841260 w 9144000"/>
                <a:gd name="connsiteY8" fmla="*/ 559348 h 1190625"/>
                <a:gd name="connsiteX9" fmla="*/ 8895458 w 9144000"/>
                <a:gd name="connsiteY9" fmla="*/ 502767 h 1190625"/>
                <a:gd name="connsiteX10" fmla="*/ 8949656 w 9144000"/>
                <a:gd name="connsiteY10" fmla="*/ 441425 h 1190625"/>
                <a:gd name="connsiteX11" fmla="*/ 8990138 w 9144000"/>
                <a:gd name="connsiteY11" fmla="*/ 381895 h 1190625"/>
                <a:gd name="connsiteX12" fmla="*/ 9016331 w 9144000"/>
                <a:gd name="connsiteY12" fmla="*/ 346746 h 1190625"/>
                <a:gd name="connsiteX13" fmla="*/ 9046716 w 9144000"/>
                <a:gd name="connsiteY13" fmla="*/ 291978 h 1190625"/>
                <a:gd name="connsiteX14" fmla="*/ 9065766 w 9144000"/>
                <a:gd name="connsiteY14" fmla="*/ 249686 h 1190625"/>
                <a:gd name="connsiteX15" fmla="*/ 9084817 w 9144000"/>
                <a:gd name="connsiteY15" fmla="*/ 202631 h 1190625"/>
                <a:gd name="connsiteX16" fmla="*/ 9103867 w 9144000"/>
                <a:gd name="connsiteY16" fmla="*/ 148433 h 1190625"/>
                <a:gd name="connsiteX17" fmla="*/ 9122916 w 9144000"/>
                <a:gd name="connsiteY17" fmla="*/ 84139 h 1190625"/>
                <a:gd name="connsiteX18" fmla="*/ 9130060 w 9144000"/>
                <a:gd name="connsiteY18" fmla="*/ 46610 h 1190625"/>
                <a:gd name="connsiteX19" fmla="*/ 9141619 w 9144000"/>
                <a:gd name="connsiteY19" fmla="*/ 0 h 1190625"/>
                <a:gd name="connsiteX20" fmla="*/ 9144000 w 9144000"/>
                <a:gd name="connsiteY20" fmla="*/ 1190625 h 1190625"/>
                <a:gd name="connsiteX21" fmla="*/ 0 w 9144000"/>
                <a:gd name="connsiteY21" fmla="*/ 1190625 h 1190625"/>
                <a:gd name="connsiteX22" fmla="*/ 0 w 9144000"/>
                <a:gd name="connsiteY22" fmla="*/ 785961 h 1190625"/>
                <a:gd name="connsiteX0" fmla="*/ 0 w 9144000"/>
                <a:gd name="connsiteY0" fmla="*/ 785961 h 1190625"/>
                <a:gd name="connsiteX1" fmla="*/ 8366052 w 9144000"/>
                <a:gd name="connsiteY1" fmla="*/ 773759 h 1190625"/>
                <a:gd name="connsiteX2" fmla="*/ 8418439 w 9144000"/>
                <a:gd name="connsiteY2" fmla="*/ 764234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18439 w 9144000"/>
                <a:gd name="connsiteY3" fmla="*/ 76423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47734 w 9144000"/>
                <a:gd name="connsiteY3" fmla="*/ 76170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37749 w 9144000"/>
                <a:gd name="connsiteY5" fmla="*/ 73665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839365 h 1244029"/>
                <a:gd name="connsiteX1" fmla="*/ 8304709 w 9144000"/>
                <a:gd name="connsiteY1" fmla="*/ 836688 h 1244029"/>
                <a:gd name="connsiteX2" fmla="*/ 8388203 w 9144000"/>
                <a:gd name="connsiteY2" fmla="*/ 827015 h 1244029"/>
                <a:gd name="connsiteX3" fmla="*/ 8460731 w 9144000"/>
                <a:gd name="connsiteY3" fmla="*/ 811064 h 1244029"/>
                <a:gd name="connsiteX4" fmla="*/ 8510166 w 9144000"/>
                <a:gd name="connsiteY4" fmla="*/ 796777 h 1244029"/>
                <a:gd name="connsiteX5" fmla="*/ 8537749 w 9144000"/>
                <a:gd name="connsiteY5" fmla="*/ 790056 h 1244029"/>
                <a:gd name="connsiteX6" fmla="*/ 8623325 w 9144000"/>
                <a:gd name="connsiteY6" fmla="*/ 752104 h 1244029"/>
                <a:gd name="connsiteX7" fmla="*/ 8725149 w 9144000"/>
                <a:gd name="connsiteY7" fmla="*/ 700287 h 1244029"/>
                <a:gd name="connsiteX8" fmla="*/ 8798967 w 9144000"/>
                <a:gd name="connsiteY8" fmla="*/ 645518 h 1244029"/>
                <a:gd name="connsiteX9" fmla="*/ 8841260 w 9144000"/>
                <a:gd name="connsiteY9" fmla="*/ 612752 h 1244029"/>
                <a:gd name="connsiteX10" fmla="*/ 8895458 w 9144000"/>
                <a:gd name="connsiteY10" fmla="*/ 556171 h 1244029"/>
                <a:gd name="connsiteX11" fmla="*/ 8949656 w 9144000"/>
                <a:gd name="connsiteY11" fmla="*/ 494829 h 1244029"/>
                <a:gd name="connsiteX12" fmla="*/ 8990138 w 9144000"/>
                <a:gd name="connsiteY12" fmla="*/ 435299 h 1244029"/>
                <a:gd name="connsiteX13" fmla="*/ 9016331 w 9144000"/>
                <a:gd name="connsiteY13" fmla="*/ 400150 h 1244029"/>
                <a:gd name="connsiteX14" fmla="*/ 9046716 w 9144000"/>
                <a:gd name="connsiteY14" fmla="*/ 345382 h 1244029"/>
                <a:gd name="connsiteX15" fmla="*/ 9065766 w 9144000"/>
                <a:gd name="connsiteY15" fmla="*/ 303090 h 1244029"/>
                <a:gd name="connsiteX16" fmla="*/ 9084817 w 9144000"/>
                <a:gd name="connsiteY16" fmla="*/ 256035 h 1244029"/>
                <a:gd name="connsiteX17" fmla="*/ 9103867 w 9144000"/>
                <a:gd name="connsiteY17" fmla="*/ 201837 h 1244029"/>
                <a:gd name="connsiteX18" fmla="*/ 9122916 w 9144000"/>
                <a:gd name="connsiteY18" fmla="*/ 137543 h 1244029"/>
                <a:gd name="connsiteX19" fmla="*/ 9130060 w 9144000"/>
                <a:gd name="connsiteY19" fmla="*/ 100014 h 1244029"/>
                <a:gd name="connsiteX20" fmla="*/ 9139238 w 9144000"/>
                <a:gd name="connsiteY20" fmla="*/ 0 h 1244029"/>
                <a:gd name="connsiteX21" fmla="*/ 9144000 w 9144000"/>
                <a:gd name="connsiteY21" fmla="*/ 1244029 h 1244029"/>
                <a:gd name="connsiteX22" fmla="*/ 0 w 9144000"/>
                <a:gd name="connsiteY22" fmla="*/ 1244029 h 1244029"/>
                <a:gd name="connsiteX23" fmla="*/ 0 w 9144000"/>
                <a:gd name="connsiteY23" fmla="*/ 839365 h 1244029"/>
                <a:gd name="connsiteX0" fmla="*/ 0 w 9144000"/>
                <a:gd name="connsiteY0" fmla="*/ 844127 h 1248791"/>
                <a:gd name="connsiteX1" fmla="*/ 8304709 w 9144000"/>
                <a:gd name="connsiteY1" fmla="*/ 841450 h 1248791"/>
                <a:gd name="connsiteX2" fmla="*/ 8388203 w 9144000"/>
                <a:gd name="connsiteY2" fmla="*/ 831777 h 1248791"/>
                <a:gd name="connsiteX3" fmla="*/ 8460731 w 9144000"/>
                <a:gd name="connsiteY3" fmla="*/ 815826 h 1248791"/>
                <a:gd name="connsiteX4" fmla="*/ 8510166 w 9144000"/>
                <a:gd name="connsiteY4" fmla="*/ 801539 h 1248791"/>
                <a:gd name="connsiteX5" fmla="*/ 8537749 w 9144000"/>
                <a:gd name="connsiteY5" fmla="*/ 794818 h 1248791"/>
                <a:gd name="connsiteX6" fmla="*/ 8623325 w 9144000"/>
                <a:gd name="connsiteY6" fmla="*/ 756866 h 1248791"/>
                <a:gd name="connsiteX7" fmla="*/ 8725149 w 9144000"/>
                <a:gd name="connsiteY7" fmla="*/ 705049 h 1248791"/>
                <a:gd name="connsiteX8" fmla="*/ 8798967 w 9144000"/>
                <a:gd name="connsiteY8" fmla="*/ 650280 h 1248791"/>
                <a:gd name="connsiteX9" fmla="*/ 8841260 w 9144000"/>
                <a:gd name="connsiteY9" fmla="*/ 617514 h 1248791"/>
                <a:gd name="connsiteX10" fmla="*/ 8895458 w 9144000"/>
                <a:gd name="connsiteY10" fmla="*/ 560933 h 1248791"/>
                <a:gd name="connsiteX11" fmla="*/ 8949656 w 9144000"/>
                <a:gd name="connsiteY11" fmla="*/ 499591 h 1248791"/>
                <a:gd name="connsiteX12" fmla="*/ 8990138 w 9144000"/>
                <a:gd name="connsiteY12" fmla="*/ 440061 h 1248791"/>
                <a:gd name="connsiteX13" fmla="*/ 9016331 w 9144000"/>
                <a:gd name="connsiteY13" fmla="*/ 404912 h 1248791"/>
                <a:gd name="connsiteX14" fmla="*/ 9046716 w 9144000"/>
                <a:gd name="connsiteY14" fmla="*/ 350144 h 1248791"/>
                <a:gd name="connsiteX15" fmla="*/ 9065766 w 9144000"/>
                <a:gd name="connsiteY15" fmla="*/ 307852 h 1248791"/>
                <a:gd name="connsiteX16" fmla="*/ 9084817 w 9144000"/>
                <a:gd name="connsiteY16" fmla="*/ 260797 h 1248791"/>
                <a:gd name="connsiteX17" fmla="*/ 9103867 w 9144000"/>
                <a:gd name="connsiteY17" fmla="*/ 206599 h 1248791"/>
                <a:gd name="connsiteX18" fmla="*/ 9122916 w 9144000"/>
                <a:gd name="connsiteY18" fmla="*/ 142305 h 1248791"/>
                <a:gd name="connsiteX19" fmla="*/ 9130060 w 9144000"/>
                <a:gd name="connsiteY19" fmla="*/ 104776 h 1248791"/>
                <a:gd name="connsiteX20" fmla="*/ 9141619 w 9144000"/>
                <a:gd name="connsiteY20" fmla="*/ 0 h 1248791"/>
                <a:gd name="connsiteX21" fmla="*/ 9144000 w 9144000"/>
                <a:gd name="connsiteY21" fmla="*/ 1248791 h 1248791"/>
                <a:gd name="connsiteX22" fmla="*/ 0 w 9144000"/>
                <a:gd name="connsiteY22" fmla="*/ 1248791 h 1248791"/>
                <a:gd name="connsiteX23" fmla="*/ 0 w 9144000"/>
                <a:gd name="connsiteY23" fmla="*/ 844127 h 124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4000" h="1248791">
                  <a:moveTo>
                    <a:pt x="0" y="844127"/>
                  </a:moveTo>
                  <a:lnTo>
                    <a:pt x="8304709" y="841450"/>
                  </a:lnTo>
                  <a:lnTo>
                    <a:pt x="8388203" y="831777"/>
                  </a:lnTo>
                  <a:lnTo>
                    <a:pt x="8460731" y="815826"/>
                  </a:lnTo>
                  <a:lnTo>
                    <a:pt x="8510166" y="801539"/>
                  </a:lnTo>
                  <a:lnTo>
                    <a:pt x="8537749" y="794818"/>
                  </a:lnTo>
                  <a:lnTo>
                    <a:pt x="8623325" y="756866"/>
                  </a:lnTo>
                  <a:lnTo>
                    <a:pt x="8725149" y="705049"/>
                  </a:lnTo>
                  <a:lnTo>
                    <a:pt x="8798967" y="650280"/>
                  </a:lnTo>
                  <a:lnTo>
                    <a:pt x="8841260" y="617514"/>
                  </a:lnTo>
                  <a:lnTo>
                    <a:pt x="8895458" y="560933"/>
                  </a:lnTo>
                  <a:lnTo>
                    <a:pt x="8949656" y="499591"/>
                  </a:lnTo>
                  <a:lnTo>
                    <a:pt x="8990138" y="440061"/>
                  </a:lnTo>
                  <a:lnTo>
                    <a:pt x="9016331" y="404912"/>
                  </a:lnTo>
                  <a:lnTo>
                    <a:pt x="9046716" y="350144"/>
                  </a:lnTo>
                  <a:lnTo>
                    <a:pt x="9065766" y="307852"/>
                  </a:lnTo>
                  <a:lnTo>
                    <a:pt x="9084817" y="260797"/>
                  </a:lnTo>
                  <a:lnTo>
                    <a:pt x="9103867" y="206599"/>
                  </a:lnTo>
                  <a:lnTo>
                    <a:pt x="9122916" y="142305"/>
                  </a:lnTo>
                  <a:lnTo>
                    <a:pt x="9130060" y="104776"/>
                  </a:lnTo>
                  <a:lnTo>
                    <a:pt x="9141619" y="0"/>
                  </a:lnTo>
                  <a:cubicBezTo>
                    <a:pt x="9142413" y="396875"/>
                    <a:pt x="9143206" y="851916"/>
                    <a:pt x="9144000" y="1248791"/>
                  </a:cubicBezTo>
                  <a:lnTo>
                    <a:pt x="0" y="1248791"/>
                  </a:lnTo>
                  <a:lnTo>
                    <a:pt x="0" y="844127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1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0" y="4868517"/>
              <a:ext cx="9144000" cy="1989483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1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</p:grpSp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388943" y="3840163"/>
            <a:ext cx="7343775" cy="522287"/>
          </a:xfrm>
          <a:prstGeom prst="rect">
            <a:avLst/>
          </a:prstGeom>
          <a:noFill/>
          <a:ln>
            <a:noFill/>
          </a:ln>
          <a:extLst/>
        </p:spPr>
        <p:txBody>
          <a:bodyPr lIns="91401" tIns="45701" rIns="91401" bIns="45701" anchor="b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015" eaLnBrk="1" fontAlgn="base" hangingPunct="1">
              <a:spcBef>
                <a:spcPct val="0"/>
              </a:spcBef>
              <a:spcAft>
                <a:spcPct val="0"/>
              </a:spcAft>
              <a:buSzPct val="110000"/>
              <a:buFontTx/>
              <a:buBlip>
                <a:blip r:embed="rId2"/>
              </a:buBlip>
              <a:defRPr/>
            </a:pPr>
            <a:r>
              <a:rPr lang="de-DE" sz="2800" b="1" smtClean="0">
                <a:solidFill>
                  <a:srgbClr val="7D7C80"/>
                </a:solidFill>
              </a:rPr>
              <a:t>Studienförderwerk Klaus Murmann</a:t>
            </a:r>
            <a:endParaRPr lang="de-DE" sz="2800" smtClean="0">
              <a:solidFill>
                <a:srgbClr val="7D7C80"/>
              </a:solidFill>
            </a:endParaRPr>
          </a:p>
        </p:txBody>
      </p:sp>
      <p:sp>
        <p:nvSpPr>
          <p:cNvPr id="6" name="Textfeld 5"/>
          <p:cNvSpPr txBox="1">
            <a:spLocks noChangeAspect="1"/>
          </p:cNvSpPr>
          <p:nvPr userDrawn="1"/>
        </p:nvSpPr>
        <p:spPr>
          <a:xfrm>
            <a:off x="395290" y="6595085"/>
            <a:ext cx="2755900" cy="259740"/>
          </a:xfrm>
          <a:prstGeom prst="rect">
            <a:avLst/>
          </a:prstGeom>
          <a:noFill/>
        </p:spPr>
        <p:txBody>
          <a:bodyPr lIns="91401" tIns="45701" rIns="91401" bIns="45701" anchor="b">
            <a:spAutoFit/>
          </a:bodyPr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CCCCCC"/>
                </a:solidFill>
                <a:latin typeface="Arial Narrow" pitchFamily="34" charset="0"/>
              </a:rPr>
              <a:t>Stiftung der Deutschen Wirtschaft | www.sdw.org</a:t>
            </a:r>
          </a:p>
        </p:txBody>
      </p:sp>
      <p:pic>
        <p:nvPicPr>
          <p:cNvPr id="7" name="Grafik 12" descr="sd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5" y="134938"/>
            <a:ext cx="12588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11291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blatt Studienkol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/>
          <p:cNvGrpSpPr>
            <a:grpSpLocks/>
          </p:cNvGrpSpPr>
          <p:nvPr userDrawn="1"/>
        </p:nvGrpSpPr>
        <p:grpSpPr bwMode="auto">
          <a:xfrm>
            <a:off x="0" y="3652840"/>
            <a:ext cx="9144000" cy="3205162"/>
            <a:chOff x="0" y="3652281"/>
            <a:chExt cx="9144000" cy="3205719"/>
          </a:xfrm>
          <a:solidFill>
            <a:srgbClr val="9A0C2F"/>
          </a:solidFill>
        </p:grpSpPr>
        <p:sp>
          <p:nvSpPr>
            <p:cNvPr id="3" name="Freihandform 2"/>
            <p:cNvSpPr/>
            <p:nvPr/>
          </p:nvSpPr>
          <p:spPr>
            <a:xfrm>
              <a:off x="0" y="3652281"/>
              <a:ext cx="9144000" cy="1249579"/>
            </a:xfrm>
            <a:custGeom>
              <a:avLst/>
              <a:gdLst>
                <a:gd name="connsiteX0" fmla="*/ 0 w 9144000"/>
                <a:gd name="connsiteY0" fmla="*/ 0 h 404664"/>
                <a:gd name="connsiteX1" fmla="*/ 9144000 w 9144000"/>
                <a:gd name="connsiteY1" fmla="*/ 0 h 404664"/>
                <a:gd name="connsiteX2" fmla="*/ 9144000 w 9144000"/>
                <a:gd name="connsiteY2" fmla="*/ 404664 h 404664"/>
                <a:gd name="connsiteX3" fmla="*/ 0 w 9144000"/>
                <a:gd name="connsiteY3" fmla="*/ 404664 h 404664"/>
                <a:gd name="connsiteX4" fmla="*/ 0 w 9144000"/>
                <a:gd name="connsiteY4" fmla="*/ 0 h 404664"/>
                <a:gd name="connsiteX0" fmla="*/ 0 w 9144000"/>
                <a:gd name="connsiteY0" fmla="*/ 785961 h 1190625"/>
                <a:gd name="connsiteX1" fmla="*/ 9141619 w 9144000"/>
                <a:gd name="connsiteY1" fmla="*/ 0 h 1190625"/>
                <a:gd name="connsiteX2" fmla="*/ 9144000 w 9144000"/>
                <a:gd name="connsiteY2" fmla="*/ 1190625 h 1190625"/>
                <a:gd name="connsiteX3" fmla="*/ 0 w 9144000"/>
                <a:gd name="connsiteY3" fmla="*/ 1190625 h 1190625"/>
                <a:gd name="connsiteX4" fmla="*/ 0 w 9144000"/>
                <a:gd name="connsiteY4" fmla="*/ 785961 h 1190625"/>
                <a:gd name="connsiteX0" fmla="*/ 0 w 9144000"/>
                <a:gd name="connsiteY0" fmla="*/ 785961 h 1190625"/>
                <a:gd name="connsiteX1" fmla="*/ 9130060 w 9144000"/>
                <a:gd name="connsiteY1" fmla="*/ 46610 h 1190625"/>
                <a:gd name="connsiteX2" fmla="*/ 9141619 w 9144000"/>
                <a:gd name="connsiteY2" fmla="*/ 0 h 1190625"/>
                <a:gd name="connsiteX3" fmla="*/ 9144000 w 9144000"/>
                <a:gd name="connsiteY3" fmla="*/ 1190625 h 1190625"/>
                <a:gd name="connsiteX4" fmla="*/ 0 w 9144000"/>
                <a:gd name="connsiteY4" fmla="*/ 1190625 h 1190625"/>
                <a:gd name="connsiteX5" fmla="*/ 0 w 9144000"/>
                <a:gd name="connsiteY5" fmla="*/ 785961 h 1190625"/>
                <a:gd name="connsiteX0" fmla="*/ 0 w 9144000"/>
                <a:gd name="connsiteY0" fmla="*/ 785961 h 1190625"/>
                <a:gd name="connsiteX1" fmla="*/ 9122916 w 9144000"/>
                <a:gd name="connsiteY1" fmla="*/ 84139 h 1190625"/>
                <a:gd name="connsiteX2" fmla="*/ 9130060 w 9144000"/>
                <a:gd name="connsiteY2" fmla="*/ 46610 h 1190625"/>
                <a:gd name="connsiteX3" fmla="*/ 9141619 w 9144000"/>
                <a:gd name="connsiteY3" fmla="*/ 0 h 1190625"/>
                <a:gd name="connsiteX4" fmla="*/ 9144000 w 9144000"/>
                <a:gd name="connsiteY4" fmla="*/ 1190625 h 1190625"/>
                <a:gd name="connsiteX5" fmla="*/ 0 w 9144000"/>
                <a:gd name="connsiteY5" fmla="*/ 1190625 h 1190625"/>
                <a:gd name="connsiteX6" fmla="*/ 0 w 9144000"/>
                <a:gd name="connsiteY6" fmla="*/ 785961 h 1190625"/>
                <a:gd name="connsiteX0" fmla="*/ 0 w 9144000"/>
                <a:gd name="connsiteY0" fmla="*/ 785961 h 1190625"/>
                <a:gd name="connsiteX1" fmla="*/ 9103867 w 9144000"/>
                <a:gd name="connsiteY1" fmla="*/ 148433 h 1190625"/>
                <a:gd name="connsiteX2" fmla="*/ 9122916 w 9144000"/>
                <a:gd name="connsiteY2" fmla="*/ 84139 h 1190625"/>
                <a:gd name="connsiteX3" fmla="*/ 9130060 w 9144000"/>
                <a:gd name="connsiteY3" fmla="*/ 46610 h 1190625"/>
                <a:gd name="connsiteX4" fmla="*/ 9141619 w 9144000"/>
                <a:gd name="connsiteY4" fmla="*/ 0 h 1190625"/>
                <a:gd name="connsiteX5" fmla="*/ 9144000 w 9144000"/>
                <a:gd name="connsiteY5" fmla="*/ 1190625 h 1190625"/>
                <a:gd name="connsiteX6" fmla="*/ 0 w 9144000"/>
                <a:gd name="connsiteY6" fmla="*/ 1190625 h 1190625"/>
                <a:gd name="connsiteX7" fmla="*/ 0 w 9144000"/>
                <a:gd name="connsiteY7" fmla="*/ 785961 h 1190625"/>
                <a:gd name="connsiteX0" fmla="*/ 0 w 9144000"/>
                <a:gd name="connsiteY0" fmla="*/ 785961 h 1190625"/>
                <a:gd name="connsiteX1" fmla="*/ 9084817 w 9144000"/>
                <a:gd name="connsiteY1" fmla="*/ 202631 h 1190625"/>
                <a:gd name="connsiteX2" fmla="*/ 9103867 w 9144000"/>
                <a:gd name="connsiteY2" fmla="*/ 148433 h 1190625"/>
                <a:gd name="connsiteX3" fmla="*/ 9122916 w 9144000"/>
                <a:gd name="connsiteY3" fmla="*/ 84139 h 1190625"/>
                <a:gd name="connsiteX4" fmla="*/ 9130060 w 9144000"/>
                <a:gd name="connsiteY4" fmla="*/ 46610 h 1190625"/>
                <a:gd name="connsiteX5" fmla="*/ 9141619 w 9144000"/>
                <a:gd name="connsiteY5" fmla="*/ 0 h 1190625"/>
                <a:gd name="connsiteX6" fmla="*/ 9144000 w 9144000"/>
                <a:gd name="connsiteY6" fmla="*/ 1190625 h 1190625"/>
                <a:gd name="connsiteX7" fmla="*/ 0 w 9144000"/>
                <a:gd name="connsiteY7" fmla="*/ 1190625 h 1190625"/>
                <a:gd name="connsiteX8" fmla="*/ 0 w 9144000"/>
                <a:gd name="connsiteY8" fmla="*/ 785961 h 1190625"/>
                <a:gd name="connsiteX0" fmla="*/ 0 w 9144000"/>
                <a:gd name="connsiteY0" fmla="*/ 785961 h 1190625"/>
                <a:gd name="connsiteX1" fmla="*/ 9065766 w 9144000"/>
                <a:gd name="connsiteY1" fmla="*/ 249686 h 1190625"/>
                <a:gd name="connsiteX2" fmla="*/ 9084817 w 9144000"/>
                <a:gd name="connsiteY2" fmla="*/ 202631 h 1190625"/>
                <a:gd name="connsiteX3" fmla="*/ 9103867 w 9144000"/>
                <a:gd name="connsiteY3" fmla="*/ 148433 h 1190625"/>
                <a:gd name="connsiteX4" fmla="*/ 9122916 w 9144000"/>
                <a:gd name="connsiteY4" fmla="*/ 84139 h 1190625"/>
                <a:gd name="connsiteX5" fmla="*/ 9130060 w 9144000"/>
                <a:gd name="connsiteY5" fmla="*/ 46610 h 1190625"/>
                <a:gd name="connsiteX6" fmla="*/ 9141619 w 9144000"/>
                <a:gd name="connsiteY6" fmla="*/ 0 h 1190625"/>
                <a:gd name="connsiteX7" fmla="*/ 9144000 w 9144000"/>
                <a:gd name="connsiteY7" fmla="*/ 1190625 h 1190625"/>
                <a:gd name="connsiteX8" fmla="*/ 0 w 9144000"/>
                <a:gd name="connsiteY8" fmla="*/ 1190625 h 1190625"/>
                <a:gd name="connsiteX9" fmla="*/ 0 w 9144000"/>
                <a:gd name="connsiteY9" fmla="*/ 785961 h 1190625"/>
                <a:gd name="connsiteX0" fmla="*/ 0 w 9144000"/>
                <a:gd name="connsiteY0" fmla="*/ 785961 h 1190625"/>
                <a:gd name="connsiteX1" fmla="*/ 9046716 w 9144000"/>
                <a:gd name="connsiteY1" fmla="*/ 291978 h 1190625"/>
                <a:gd name="connsiteX2" fmla="*/ 9065766 w 9144000"/>
                <a:gd name="connsiteY2" fmla="*/ 249686 h 1190625"/>
                <a:gd name="connsiteX3" fmla="*/ 9084817 w 9144000"/>
                <a:gd name="connsiteY3" fmla="*/ 202631 h 1190625"/>
                <a:gd name="connsiteX4" fmla="*/ 9103867 w 9144000"/>
                <a:gd name="connsiteY4" fmla="*/ 148433 h 1190625"/>
                <a:gd name="connsiteX5" fmla="*/ 9122916 w 9144000"/>
                <a:gd name="connsiteY5" fmla="*/ 84139 h 1190625"/>
                <a:gd name="connsiteX6" fmla="*/ 9130060 w 9144000"/>
                <a:gd name="connsiteY6" fmla="*/ 46610 h 1190625"/>
                <a:gd name="connsiteX7" fmla="*/ 9141619 w 9144000"/>
                <a:gd name="connsiteY7" fmla="*/ 0 h 1190625"/>
                <a:gd name="connsiteX8" fmla="*/ 9144000 w 9144000"/>
                <a:gd name="connsiteY8" fmla="*/ 1190625 h 1190625"/>
                <a:gd name="connsiteX9" fmla="*/ 0 w 9144000"/>
                <a:gd name="connsiteY9" fmla="*/ 1190625 h 1190625"/>
                <a:gd name="connsiteX10" fmla="*/ 0 w 9144000"/>
                <a:gd name="connsiteY10" fmla="*/ 785961 h 1190625"/>
                <a:gd name="connsiteX0" fmla="*/ 0 w 9144000"/>
                <a:gd name="connsiteY0" fmla="*/ 785961 h 1190625"/>
                <a:gd name="connsiteX1" fmla="*/ 9016331 w 9144000"/>
                <a:gd name="connsiteY1" fmla="*/ 346746 h 1190625"/>
                <a:gd name="connsiteX2" fmla="*/ 9046716 w 9144000"/>
                <a:gd name="connsiteY2" fmla="*/ 291978 h 1190625"/>
                <a:gd name="connsiteX3" fmla="*/ 9065766 w 9144000"/>
                <a:gd name="connsiteY3" fmla="*/ 249686 h 1190625"/>
                <a:gd name="connsiteX4" fmla="*/ 9084817 w 9144000"/>
                <a:gd name="connsiteY4" fmla="*/ 202631 h 1190625"/>
                <a:gd name="connsiteX5" fmla="*/ 9103867 w 9144000"/>
                <a:gd name="connsiteY5" fmla="*/ 148433 h 1190625"/>
                <a:gd name="connsiteX6" fmla="*/ 9122916 w 9144000"/>
                <a:gd name="connsiteY6" fmla="*/ 84139 h 1190625"/>
                <a:gd name="connsiteX7" fmla="*/ 9130060 w 9144000"/>
                <a:gd name="connsiteY7" fmla="*/ 46610 h 1190625"/>
                <a:gd name="connsiteX8" fmla="*/ 9141619 w 9144000"/>
                <a:gd name="connsiteY8" fmla="*/ 0 h 1190625"/>
                <a:gd name="connsiteX9" fmla="*/ 9144000 w 9144000"/>
                <a:gd name="connsiteY9" fmla="*/ 1190625 h 1190625"/>
                <a:gd name="connsiteX10" fmla="*/ 0 w 9144000"/>
                <a:gd name="connsiteY10" fmla="*/ 1190625 h 1190625"/>
                <a:gd name="connsiteX11" fmla="*/ 0 w 9144000"/>
                <a:gd name="connsiteY11" fmla="*/ 785961 h 1190625"/>
                <a:gd name="connsiteX0" fmla="*/ 0 w 9144000"/>
                <a:gd name="connsiteY0" fmla="*/ 785961 h 1190625"/>
                <a:gd name="connsiteX1" fmla="*/ 8990138 w 9144000"/>
                <a:gd name="connsiteY1" fmla="*/ 381895 h 1190625"/>
                <a:gd name="connsiteX2" fmla="*/ 9016331 w 9144000"/>
                <a:gd name="connsiteY2" fmla="*/ 346746 h 1190625"/>
                <a:gd name="connsiteX3" fmla="*/ 9046716 w 9144000"/>
                <a:gd name="connsiteY3" fmla="*/ 291978 h 1190625"/>
                <a:gd name="connsiteX4" fmla="*/ 9065766 w 9144000"/>
                <a:gd name="connsiteY4" fmla="*/ 249686 h 1190625"/>
                <a:gd name="connsiteX5" fmla="*/ 9084817 w 9144000"/>
                <a:gd name="connsiteY5" fmla="*/ 202631 h 1190625"/>
                <a:gd name="connsiteX6" fmla="*/ 9103867 w 9144000"/>
                <a:gd name="connsiteY6" fmla="*/ 148433 h 1190625"/>
                <a:gd name="connsiteX7" fmla="*/ 9122916 w 9144000"/>
                <a:gd name="connsiteY7" fmla="*/ 84139 h 1190625"/>
                <a:gd name="connsiteX8" fmla="*/ 9130060 w 9144000"/>
                <a:gd name="connsiteY8" fmla="*/ 46610 h 1190625"/>
                <a:gd name="connsiteX9" fmla="*/ 9141619 w 9144000"/>
                <a:gd name="connsiteY9" fmla="*/ 0 h 1190625"/>
                <a:gd name="connsiteX10" fmla="*/ 9144000 w 9144000"/>
                <a:gd name="connsiteY10" fmla="*/ 1190625 h 1190625"/>
                <a:gd name="connsiteX11" fmla="*/ 0 w 9144000"/>
                <a:gd name="connsiteY11" fmla="*/ 1190625 h 1190625"/>
                <a:gd name="connsiteX12" fmla="*/ 0 w 9144000"/>
                <a:gd name="connsiteY12" fmla="*/ 785961 h 1190625"/>
                <a:gd name="connsiteX0" fmla="*/ 0 w 9144000"/>
                <a:gd name="connsiteY0" fmla="*/ 785961 h 1190625"/>
                <a:gd name="connsiteX1" fmla="*/ 8949656 w 9144000"/>
                <a:gd name="connsiteY1" fmla="*/ 441425 h 1190625"/>
                <a:gd name="connsiteX2" fmla="*/ 8990138 w 9144000"/>
                <a:gd name="connsiteY2" fmla="*/ 381895 h 1190625"/>
                <a:gd name="connsiteX3" fmla="*/ 9016331 w 9144000"/>
                <a:gd name="connsiteY3" fmla="*/ 346746 h 1190625"/>
                <a:gd name="connsiteX4" fmla="*/ 9046716 w 9144000"/>
                <a:gd name="connsiteY4" fmla="*/ 291978 h 1190625"/>
                <a:gd name="connsiteX5" fmla="*/ 9065766 w 9144000"/>
                <a:gd name="connsiteY5" fmla="*/ 249686 h 1190625"/>
                <a:gd name="connsiteX6" fmla="*/ 9084817 w 9144000"/>
                <a:gd name="connsiteY6" fmla="*/ 202631 h 1190625"/>
                <a:gd name="connsiteX7" fmla="*/ 9103867 w 9144000"/>
                <a:gd name="connsiteY7" fmla="*/ 148433 h 1190625"/>
                <a:gd name="connsiteX8" fmla="*/ 9122916 w 9144000"/>
                <a:gd name="connsiteY8" fmla="*/ 84139 h 1190625"/>
                <a:gd name="connsiteX9" fmla="*/ 9130060 w 9144000"/>
                <a:gd name="connsiteY9" fmla="*/ 46610 h 1190625"/>
                <a:gd name="connsiteX10" fmla="*/ 9141619 w 9144000"/>
                <a:gd name="connsiteY10" fmla="*/ 0 h 1190625"/>
                <a:gd name="connsiteX11" fmla="*/ 9144000 w 9144000"/>
                <a:gd name="connsiteY11" fmla="*/ 1190625 h 1190625"/>
                <a:gd name="connsiteX12" fmla="*/ 0 w 9144000"/>
                <a:gd name="connsiteY12" fmla="*/ 1190625 h 1190625"/>
                <a:gd name="connsiteX13" fmla="*/ 0 w 9144000"/>
                <a:gd name="connsiteY13" fmla="*/ 785961 h 1190625"/>
                <a:gd name="connsiteX0" fmla="*/ 0 w 9144000"/>
                <a:gd name="connsiteY0" fmla="*/ 785961 h 1190625"/>
                <a:gd name="connsiteX1" fmla="*/ 8895458 w 9144000"/>
                <a:gd name="connsiteY1" fmla="*/ 502767 h 1190625"/>
                <a:gd name="connsiteX2" fmla="*/ 8949656 w 9144000"/>
                <a:gd name="connsiteY2" fmla="*/ 441425 h 1190625"/>
                <a:gd name="connsiteX3" fmla="*/ 8990138 w 9144000"/>
                <a:gd name="connsiteY3" fmla="*/ 381895 h 1190625"/>
                <a:gd name="connsiteX4" fmla="*/ 9016331 w 9144000"/>
                <a:gd name="connsiteY4" fmla="*/ 346746 h 1190625"/>
                <a:gd name="connsiteX5" fmla="*/ 9046716 w 9144000"/>
                <a:gd name="connsiteY5" fmla="*/ 291978 h 1190625"/>
                <a:gd name="connsiteX6" fmla="*/ 9065766 w 9144000"/>
                <a:gd name="connsiteY6" fmla="*/ 249686 h 1190625"/>
                <a:gd name="connsiteX7" fmla="*/ 9084817 w 9144000"/>
                <a:gd name="connsiteY7" fmla="*/ 202631 h 1190625"/>
                <a:gd name="connsiteX8" fmla="*/ 9103867 w 9144000"/>
                <a:gd name="connsiteY8" fmla="*/ 148433 h 1190625"/>
                <a:gd name="connsiteX9" fmla="*/ 9122916 w 9144000"/>
                <a:gd name="connsiteY9" fmla="*/ 84139 h 1190625"/>
                <a:gd name="connsiteX10" fmla="*/ 9130060 w 9144000"/>
                <a:gd name="connsiteY10" fmla="*/ 46610 h 1190625"/>
                <a:gd name="connsiteX11" fmla="*/ 9141619 w 9144000"/>
                <a:gd name="connsiteY11" fmla="*/ 0 h 1190625"/>
                <a:gd name="connsiteX12" fmla="*/ 9144000 w 9144000"/>
                <a:gd name="connsiteY12" fmla="*/ 1190625 h 1190625"/>
                <a:gd name="connsiteX13" fmla="*/ 0 w 9144000"/>
                <a:gd name="connsiteY13" fmla="*/ 1190625 h 1190625"/>
                <a:gd name="connsiteX14" fmla="*/ 0 w 9144000"/>
                <a:gd name="connsiteY14" fmla="*/ 785961 h 1190625"/>
                <a:gd name="connsiteX0" fmla="*/ 0 w 9144000"/>
                <a:gd name="connsiteY0" fmla="*/ 785961 h 1190625"/>
                <a:gd name="connsiteX1" fmla="*/ 8841260 w 9144000"/>
                <a:gd name="connsiteY1" fmla="*/ 559348 h 1190625"/>
                <a:gd name="connsiteX2" fmla="*/ 8895458 w 9144000"/>
                <a:gd name="connsiteY2" fmla="*/ 502767 h 1190625"/>
                <a:gd name="connsiteX3" fmla="*/ 8949656 w 9144000"/>
                <a:gd name="connsiteY3" fmla="*/ 441425 h 1190625"/>
                <a:gd name="connsiteX4" fmla="*/ 8990138 w 9144000"/>
                <a:gd name="connsiteY4" fmla="*/ 381895 h 1190625"/>
                <a:gd name="connsiteX5" fmla="*/ 9016331 w 9144000"/>
                <a:gd name="connsiteY5" fmla="*/ 346746 h 1190625"/>
                <a:gd name="connsiteX6" fmla="*/ 9046716 w 9144000"/>
                <a:gd name="connsiteY6" fmla="*/ 291978 h 1190625"/>
                <a:gd name="connsiteX7" fmla="*/ 9065766 w 9144000"/>
                <a:gd name="connsiteY7" fmla="*/ 249686 h 1190625"/>
                <a:gd name="connsiteX8" fmla="*/ 9084817 w 9144000"/>
                <a:gd name="connsiteY8" fmla="*/ 202631 h 1190625"/>
                <a:gd name="connsiteX9" fmla="*/ 9103867 w 9144000"/>
                <a:gd name="connsiteY9" fmla="*/ 148433 h 1190625"/>
                <a:gd name="connsiteX10" fmla="*/ 9122916 w 9144000"/>
                <a:gd name="connsiteY10" fmla="*/ 84139 h 1190625"/>
                <a:gd name="connsiteX11" fmla="*/ 9130060 w 9144000"/>
                <a:gd name="connsiteY11" fmla="*/ 46610 h 1190625"/>
                <a:gd name="connsiteX12" fmla="*/ 9141619 w 9144000"/>
                <a:gd name="connsiteY12" fmla="*/ 0 h 1190625"/>
                <a:gd name="connsiteX13" fmla="*/ 9144000 w 9144000"/>
                <a:gd name="connsiteY13" fmla="*/ 1190625 h 1190625"/>
                <a:gd name="connsiteX14" fmla="*/ 0 w 9144000"/>
                <a:gd name="connsiteY14" fmla="*/ 1190625 h 1190625"/>
                <a:gd name="connsiteX15" fmla="*/ 0 w 9144000"/>
                <a:gd name="connsiteY15" fmla="*/ 785961 h 1190625"/>
                <a:gd name="connsiteX0" fmla="*/ 0 w 9144000"/>
                <a:gd name="connsiteY0" fmla="*/ 785961 h 1190625"/>
                <a:gd name="connsiteX1" fmla="*/ 8798967 w 9144000"/>
                <a:gd name="connsiteY1" fmla="*/ 592114 h 1190625"/>
                <a:gd name="connsiteX2" fmla="*/ 8841260 w 9144000"/>
                <a:gd name="connsiteY2" fmla="*/ 559348 h 1190625"/>
                <a:gd name="connsiteX3" fmla="*/ 8895458 w 9144000"/>
                <a:gd name="connsiteY3" fmla="*/ 502767 h 1190625"/>
                <a:gd name="connsiteX4" fmla="*/ 8949656 w 9144000"/>
                <a:gd name="connsiteY4" fmla="*/ 441425 h 1190625"/>
                <a:gd name="connsiteX5" fmla="*/ 8990138 w 9144000"/>
                <a:gd name="connsiteY5" fmla="*/ 381895 h 1190625"/>
                <a:gd name="connsiteX6" fmla="*/ 9016331 w 9144000"/>
                <a:gd name="connsiteY6" fmla="*/ 346746 h 1190625"/>
                <a:gd name="connsiteX7" fmla="*/ 9046716 w 9144000"/>
                <a:gd name="connsiteY7" fmla="*/ 291978 h 1190625"/>
                <a:gd name="connsiteX8" fmla="*/ 9065766 w 9144000"/>
                <a:gd name="connsiteY8" fmla="*/ 249686 h 1190625"/>
                <a:gd name="connsiteX9" fmla="*/ 9084817 w 9144000"/>
                <a:gd name="connsiteY9" fmla="*/ 202631 h 1190625"/>
                <a:gd name="connsiteX10" fmla="*/ 9103867 w 9144000"/>
                <a:gd name="connsiteY10" fmla="*/ 148433 h 1190625"/>
                <a:gd name="connsiteX11" fmla="*/ 9122916 w 9144000"/>
                <a:gd name="connsiteY11" fmla="*/ 84139 h 1190625"/>
                <a:gd name="connsiteX12" fmla="*/ 9130060 w 9144000"/>
                <a:gd name="connsiteY12" fmla="*/ 46610 h 1190625"/>
                <a:gd name="connsiteX13" fmla="*/ 9141619 w 9144000"/>
                <a:gd name="connsiteY13" fmla="*/ 0 h 1190625"/>
                <a:gd name="connsiteX14" fmla="*/ 9144000 w 9144000"/>
                <a:gd name="connsiteY14" fmla="*/ 1190625 h 1190625"/>
                <a:gd name="connsiteX15" fmla="*/ 0 w 9144000"/>
                <a:gd name="connsiteY15" fmla="*/ 1190625 h 1190625"/>
                <a:gd name="connsiteX16" fmla="*/ 0 w 9144000"/>
                <a:gd name="connsiteY16" fmla="*/ 785961 h 1190625"/>
                <a:gd name="connsiteX0" fmla="*/ 0 w 9144000"/>
                <a:gd name="connsiteY0" fmla="*/ 785961 h 1190625"/>
                <a:gd name="connsiteX1" fmla="*/ 8725149 w 9144000"/>
                <a:gd name="connsiteY1" fmla="*/ 646883 h 1190625"/>
                <a:gd name="connsiteX2" fmla="*/ 8798967 w 9144000"/>
                <a:gd name="connsiteY2" fmla="*/ 592114 h 1190625"/>
                <a:gd name="connsiteX3" fmla="*/ 8841260 w 9144000"/>
                <a:gd name="connsiteY3" fmla="*/ 559348 h 1190625"/>
                <a:gd name="connsiteX4" fmla="*/ 8895458 w 9144000"/>
                <a:gd name="connsiteY4" fmla="*/ 502767 h 1190625"/>
                <a:gd name="connsiteX5" fmla="*/ 8949656 w 9144000"/>
                <a:gd name="connsiteY5" fmla="*/ 441425 h 1190625"/>
                <a:gd name="connsiteX6" fmla="*/ 8990138 w 9144000"/>
                <a:gd name="connsiteY6" fmla="*/ 381895 h 1190625"/>
                <a:gd name="connsiteX7" fmla="*/ 9016331 w 9144000"/>
                <a:gd name="connsiteY7" fmla="*/ 346746 h 1190625"/>
                <a:gd name="connsiteX8" fmla="*/ 9046716 w 9144000"/>
                <a:gd name="connsiteY8" fmla="*/ 291978 h 1190625"/>
                <a:gd name="connsiteX9" fmla="*/ 9065766 w 9144000"/>
                <a:gd name="connsiteY9" fmla="*/ 249686 h 1190625"/>
                <a:gd name="connsiteX10" fmla="*/ 9084817 w 9144000"/>
                <a:gd name="connsiteY10" fmla="*/ 202631 h 1190625"/>
                <a:gd name="connsiteX11" fmla="*/ 9103867 w 9144000"/>
                <a:gd name="connsiteY11" fmla="*/ 148433 h 1190625"/>
                <a:gd name="connsiteX12" fmla="*/ 9122916 w 9144000"/>
                <a:gd name="connsiteY12" fmla="*/ 84139 h 1190625"/>
                <a:gd name="connsiteX13" fmla="*/ 9130060 w 9144000"/>
                <a:gd name="connsiteY13" fmla="*/ 46610 h 1190625"/>
                <a:gd name="connsiteX14" fmla="*/ 9141619 w 9144000"/>
                <a:gd name="connsiteY14" fmla="*/ 0 h 1190625"/>
                <a:gd name="connsiteX15" fmla="*/ 9144000 w 9144000"/>
                <a:gd name="connsiteY15" fmla="*/ 1190625 h 1190625"/>
                <a:gd name="connsiteX16" fmla="*/ 0 w 9144000"/>
                <a:gd name="connsiteY16" fmla="*/ 1190625 h 1190625"/>
                <a:gd name="connsiteX17" fmla="*/ 0 w 9144000"/>
                <a:gd name="connsiteY17" fmla="*/ 785961 h 1190625"/>
                <a:gd name="connsiteX0" fmla="*/ 0 w 9144000"/>
                <a:gd name="connsiteY0" fmla="*/ 785961 h 1190625"/>
                <a:gd name="connsiteX1" fmla="*/ 8623325 w 9144000"/>
                <a:gd name="connsiteY1" fmla="*/ 698700 h 1190625"/>
                <a:gd name="connsiteX2" fmla="*/ 8725149 w 9144000"/>
                <a:gd name="connsiteY2" fmla="*/ 646883 h 1190625"/>
                <a:gd name="connsiteX3" fmla="*/ 8798967 w 9144000"/>
                <a:gd name="connsiteY3" fmla="*/ 592114 h 1190625"/>
                <a:gd name="connsiteX4" fmla="*/ 8841260 w 9144000"/>
                <a:gd name="connsiteY4" fmla="*/ 559348 h 1190625"/>
                <a:gd name="connsiteX5" fmla="*/ 8895458 w 9144000"/>
                <a:gd name="connsiteY5" fmla="*/ 502767 h 1190625"/>
                <a:gd name="connsiteX6" fmla="*/ 8949656 w 9144000"/>
                <a:gd name="connsiteY6" fmla="*/ 441425 h 1190625"/>
                <a:gd name="connsiteX7" fmla="*/ 8990138 w 9144000"/>
                <a:gd name="connsiteY7" fmla="*/ 381895 h 1190625"/>
                <a:gd name="connsiteX8" fmla="*/ 9016331 w 9144000"/>
                <a:gd name="connsiteY8" fmla="*/ 346746 h 1190625"/>
                <a:gd name="connsiteX9" fmla="*/ 9046716 w 9144000"/>
                <a:gd name="connsiteY9" fmla="*/ 291978 h 1190625"/>
                <a:gd name="connsiteX10" fmla="*/ 9065766 w 9144000"/>
                <a:gd name="connsiteY10" fmla="*/ 249686 h 1190625"/>
                <a:gd name="connsiteX11" fmla="*/ 9084817 w 9144000"/>
                <a:gd name="connsiteY11" fmla="*/ 202631 h 1190625"/>
                <a:gd name="connsiteX12" fmla="*/ 9103867 w 9144000"/>
                <a:gd name="connsiteY12" fmla="*/ 148433 h 1190625"/>
                <a:gd name="connsiteX13" fmla="*/ 9122916 w 9144000"/>
                <a:gd name="connsiteY13" fmla="*/ 84139 h 1190625"/>
                <a:gd name="connsiteX14" fmla="*/ 9130060 w 9144000"/>
                <a:gd name="connsiteY14" fmla="*/ 46610 h 1190625"/>
                <a:gd name="connsiteX15" fmla="*/ 9141619 w 9144000"/>
                <a:gd name="connsiteY15" fmla="*/ 0 h 1190625"/>
                <a:gd name="connsiteX16" fmla="*/ 9144000 w 9144000"/>
                <a:gd name="connsiteY16" fmla="*/ 1190625 h 1190625"/>
                <a:gd name="connsiteX17" fmla="*/ 0 w 9144000"/>
                <a:gd name="connsiteY17" fmla="*/ 1190625 h 1190625"/>
                <a:gd name="connsiteX18" fmla="*/ 0 w 9144000"/>
                <a:gd name="connsiteY18" fmla="*/ 785961 h 1190625"/>
                <a:gd name="connsiteX0" fmla="*/ 0 w 9144000"/>
                <a:gd name="connsiteY0" fmla="*/ 785961 h 1190625"/>
                <a:gd name="connsiteX1" fmla="*/ 8579222 w 9144000"/>
                <a:gd name="connsiteY1" fmla="*/ 721942 h 1190625"/>
                <a:gd name="connsiteX2" fmla="*/ 8623325 w 9144000"/>
                <a:gd name="connsiteY2" fmla="*/ 698700 h 1190625"/>
                <a:gd name="connsiteX3" fmla="*/ 8725149 w 9144000"/>
                <a:gd name="connsiteY3" fmla="*/ 646883 h 1190625"/>
                <a:gd name="connsiteX4" fmla="*/ 8798967 w 9144000"/>
                <a:gd name="connsiteY4" fmla="*/ 592114 h 1190625"/>
                <a:gd name="connsiteX5" fmla="*/ 8841260 w 9144000"/>
                <a:gd name="connsiteY5" fmla="*/ 559348 h 1190625"/>
                <a:gd name="connsiteX6" fmla="*/ 8895458 w 9144000"/>
                <a:gd name="connsiteY6" fmla="*/ 502767 h 1190625"/>
                <a:gd name="connsiteX7" fmla="*/ 8949656 w 9144000"/>
                <a:gd name="connsiteY7" fmla="*/ 441425 h 1190625"/>
                <a:gd name="connsiteX8" fmla="*/ 8990138 w 9144000"/>
                <a:gd name="connsiteY8" fmla="*/ 381895 h 1190625"/>
                <a:gd name="connsiteX9" fmla="*/ 9016331 w 9144000"/>
                <a:gd name="connsiteY9" fmla="*/ 346746 h 1190625"/>
                <a:gd name="connsiteX10" fmla="*/ 9046716 w 9144000"/>
                <a:gd name="connsiteY10" fmla="*/ 291978 h 1190625"/>
                <a:gd name="connsiteX11" fmla="*/ 9065766 w 9144000"/>
                <a:gd name="connsiteY11" fmla="*/ 249686 h 1190625"/>
                <a:gd name="connsiteX12" fmla="*/ 9084817 w 9144000"/>
                <a:gd name="connsiteY12" fmla="*/ 202631 h 1190625"/>
                <a:gd name="connsiteX13" fmla="*/ 9103867 w 9144000"/>
                <a:gd name="connsiteY13" fmla="*/ 148433 h 1190625"/>
                <a:gd name="connsiteX14" fmla="*/ 9122916 w 9144000"/>
                <a:gd name="connsiteY14" fmla="*/ 84139 h 1190625"/>
                <a:gd name="connsiteX15" fmla="*/ 9130060 w 9144000"/>
                <a:gd name="connsiteY15" fmla="*/ 46610 h 1190625"/>
                <a:gd name="connsiteX16" fmla="*/ 9141619 w 9144000"/>
                <a:gd name="connsiteY16" fmla="*/ 0 h 1190625"/>
                <a:gd name="connsiteX17" fmla="*/ 9144000 w 9144000"/>
                <a:gd name="connsiteY17" fmla="*/ 1190625 h 1190625"/>
                <a:gd name="connsiteX18" fmla="*/ 0 w 9144000"/>
                <a:gd name="connsiteY18" fmla="*/ 1190625 h 1190625"/>
                <a:gd name="connsiteX19" fmla="*/ 0 w 9144000"/>
                <a:gd name="connsiteY19" fmla="*/ 785961 h 1190625"/>
                <a:gd name="connsiteX0" fmla="*/ 0 w 9144000"/>
                <a:gd name="connsiteY0" fmla="*/ 785961 h 1190625"/>
                <a:gd name="connsiteX1" fmla="*/ 8510166 w 9144000"/>
                <a:gd name="connsiteY1" fmla="*/ 743373 h 1190625"/>
                <a:gd name="connsiteX2" fmla="*/ 8579222 w 9144000"/>
                <a:gd name="connsiteY2" fmla="*/ 721942 h 1190625"/>
                <a:gd name="connsiteX3" fmla="*/ 8623325 w 9144000"/>
                <a:gd name="connsiteY3" fmla="*/ 698700 h 1190625"/>
                <a:gd name="connsiteX4" fmla="*/ 8725149 w 9144000"/>
                <a:gd name="connsiteY4" fmla="*/ 646883 h 1190625"/>
                <a:gd name="connsiteX5" fmla="*/ 8798967 w 9144000"/>
                <a:gd name="connsiteY5" fmla="*/ 592114 h 1190625"/>
                <a:gd name="connsiteX6" fmla="*/ 8841260 w 9144000"/>
                <a:gd name="connsiteY6" fmla="*/ 559348 h 1190625"/>
                <a:gd name="connsiteX7" fmla="*/ 8895458 w 9144000"/>
                <a:gd name="connsiteY7" fmla="*/ 502767 h 1190625"/>
                <a:gd name="connsiteX8" fmla="*/ 8949656 w 9144000"/>
                <a:gd name="connsiteY8" fmla="*/ 441425 h 1190625"/>
                <a:gd name="connsiteX9" fmla="*/ 8990138 w 9144000"/>
                <a:gd name="connsiteY9" fmla="*/ 381895 h 1190625"/>
                <a:gd name="connsiteX10" fmla="*/ 9016331 w 9144000"/>
                <a:gd name="connsiteY10" fmla="*/ 346746 h 1190625"/>
                <a:gd name="connsiteX11" fmla="*/ 9046716 w 9144000"/>
                <a:gd name="connsiteY11" fmla="*/ 291978 h 1190625"/>
                <a:gd name="connsiteX12" fmla="*/ 9065766 w 9144000"/>
                <a:gd name="connsiteY12" fmla="*/ 249686 h 1190625"/>
                <a:gd name="connsiteX13" fmla="*/ 9084817 w 9144000"/>
                <a:gd name="connsiteY13" fmla="*/ 202631 h 1190625"/>
                <a:gd name="connsiteX14" fmla="*/ 9103867 w 9144000"/>
                <a:gd name="connsiteY14" fmla="*/ 148433 h 1190625"/>
                <a:gd name="connsiteX15" fmla="*/ 9122916 w 9144000"/>
                <a:gd name="connsiteY15" fmla="*/ 84139 h 1190625"/>
                <a:gd name="connsiteX16" fmla="*/ 9130060 w 9144000"/>
                <a:gd name="connsiteY16" fmla="*/ 46610 h 1190625"/>
                <a:gd name="connsiteX17" fmla="*/ 9141619 w 9144000"/>
                <a:gd name="connsiteY17" fmla="*/ 0 h 1190625"/>
                <a:gd name="connsiteX18" fmla="*/ 9144000 w 9144000"/>
                <a:gd name="connsiteY18" fmla="*/ 1190625 h 1190625"/>
                <a:gd name="connsiteX19" fmla="*/ 0 w 9144000"/>
                <a:gd name="connsiteY19" fmla="*/ 1190625 h 1190625"/>
                <a:gd name="connsiteX20" fmla="*/ 0 w 9144000"/>
                <a:gd name="connsiteY20" fmla="*/ 785961 h 1190625"/>
                <a:gd name="connsiteX0" fmla="*/ 0 w 9144000"/>
                <a:gd name="connsiteY0" fmla="*/ 785961 h 1190625"/>
                <a:gd name="connsiteX1" fmla="*/ 8460731 w 9144000"/>
                <a:gd name="connsiteY1" fmla="*/ 757660 h 1190625"/>
                <a:gd name="connsiteX2" fmla="*/ 8510166 w 9144000"/>
                <a:gd name="connsiteY2" fmla="*/ 743373 h 1190625"/>
                <a:gd name="connsiteX3" fmla="*/ 8579222 w 9144000"/>
                <a:gd name="connsiteY3" fmla="*/ 721942 h 1190625"/>
                <a:gd name="connsiteX4" fmla="*/ 8623325 w 9144000"/>
                <a:gd name="connsiteY4" fmla="*/ 698700 h 1190625"/>
                <a:gd name="connsiteX5" fmla="*/ 8725149 w 9144000"/>
                <a:gd name="connsiteY5" fmla="*/ 646883 h 1190625"/>
                <a:gd name="connsiteX6" fmla="*/ 8798967 w 9144000"/>
                <a:gd name="connsiteY6" fmla="*/ 592114 h 1190625"/>
                <a:gd name="connsiteX7" fmla="*/ 8841260 w 9144000"/>
                <a:gd name="connsiteY7" fmla="*/ 559348 h 1190625"/>
                <a:gd name="connsiteX8" fmla="*/ 8895458 w 9144000"/>
                <a:gd name="connsiteY8" fmla="*/ 502767 h 1190625"/>
                <a:gd name="connsiteX9" fmla="*/ 8949656 w 9144000"/>
                <a:gd name="connsiteY9" fmla="*/ 441425 h 1190625"/>
                <a:gd name="connsiteX10" fmla="*/ 8990138 w 9144000"/>
                <a:gd name="connsiteY10" fmla="*/ 381895 h 1190625"/>
                <a:gd name="connsiteX11" fmla="*/ 9016331 w 9144000"/>
                <a:gd name="connsiteY11" fmla="*/ 346746 h 1190625"/>
                <a:gd name="connsiteX12" fmla="*/ 9046716 w 9144000"/>
                <a:gd name="connsiteY12" fmla="*/ 291978 h 1190625"/>
                <a:gd name="connsiteX13" fmla="*/ 9065766 w 9144000"/>
                <a:gd name="connsiteY13" fmla="*/ 249686 h 1190625"/>
                <a:gd name="connsiteX14" fmla="*/ 9084817 w 9144000"/>
                <a:gd name="connsiteY14" fmla="*/ 202631 h 1190625"/>
                <a:gd name="connsiteX15" fmla="*/ 9103867 w 9144000"/>
                <a:gd name="connsiteY15" fmla="*/ 148433 h 1190625"/>
                <a:gd name="connsiteX16" fmla="*/ 9122916 w 9144000"/>
                <a:gd name="connsiteY16" fmla="*/ 84139 h 1190625"/>
                <a:gd name="connsiteX17" fmla="*/ 9130060 w 9144000"/>
                <a:gd name="connsiteY17" fmla="*/ 46610 h 1190625"/>
                <a:gd name="connsiteX18" fmla="*/ 9141619 w 9144000"/>
                <a:gd name="connsiteY18" fmla="*/ 0 h 1190625"/>
                <a:gd name="connsiteX19" fmla="*/ 9144000 w 9144000"/>
                <a:gd name="connsiteY19" fmla="*/ 1190625 h 1190625"/>
                <a:gd name="connsiteX20" fmla="*/ 0 w 9144000"/>
                <a:gd name="connsiteY20" fmla="*/ 1190625 h 1190625"/>
                <a:gd name="connsiteX21" fmla="*/ 0 w 9144000"/>
                <a:gd name="connsiteY21" fmla="*/ 785961 h 1190625"/>
                <a:gd name="connsiteX0" fmla="*/ 0 w 9144000"/>
                <a:gd name="connsiteY0" fmla="*/ 785961 h 1190625"/>
                <a:gd name="connsiteX1" fmla="*/ 8418439 w 9144000"/>
                <a:gd name="connsiteY1" fmla="*/ 764234 h 1190625"/>
                <a:gd name="connsiteX2" fmla="*/ 8460731 w 9144000"/>
                <a:gd name="connsiteY2" fmla="*/ 757660 h 1190625"/>
                <a:gd name="connsiteX3" fmla="*/ 8510166 w 9144000"/>
                <a:gd name="connsiteY3" fmla="*/ 743373 h 1190625"/>
                <a:gd name="connsiteX4" fmla="*/ 8579222 w 9144000"/>
                <a:gd name="connsiteY4" fmla="*/ 721942 h 1190625"/>
                <a:gd name="connsiteX5" fmla="*/ 8623325 w 9144000"/>
                <a:gd name="connsiteY5" fmla="*/ 698700 h 1190625"/>
                <a:gd name="connsiteX6" fmla="*/ 8725149 w 9144000"/>
                <a:gd name="connsiteY6" fmla="*/ 646883 h 1190625"/>
                <a:gd name="connsiteX7" fmla="*/ 8798967 w 9144000"/>
                <a:gd name="connsiteY7" fmla="*/ 592114 h 1190625"/>
                <a:gd name="connsiteX8" fmla="*/ 8841260 w 9144000"/>
                <a:gd name="connsiteY8" fmla="*/ 559348 h 1190625"/>
                <a:gd name="connsiteX9" fmla="*/ 8895458 w 9144000"/>
                <a:gd name="connsiteY9" fmla="*/ 502767 h 1190625"/>
                <a:gd name="connsiteX10" fmla="*/ 8949656 w 9144000"/>
                <a:gd name="connsiteY10" fmla="*/ 441425 h 1190625"/>
                <a:gd name="connsiteX11" fmla="*/ 8990138 w 9144000"/>
                <a:gd name="connsiteY11" fmla="*/ 381895 h 1190625"/>
                <a:gd name="connsiteX12" fmla="*/ 9016331 w 9144000"/>
                <a:gd name="connsiteY12" fmla="*/ 346746 h 1190625"/>
                <a:gd name="connsiteX13" fmla="*/ 9046716 w 9144000"/>
                <a:gd name="connsiteY13" fmla="*/ 291978 h 1190625"/>
                <a:gd name="connsiteX14" fmla="*/ 9065766 w 9144000"/>
                <a:gd name="connsiteY14" fmla="*/ 249686 h 1190625"/>
                <a:gd name="connsiteX15" fmla="*/ 9084817 w 9144000"/>
                <a:gd name="connsiteY15" fmla="*/ 202631 h 1190625"/>
                <a:gd name="connsiteX16" fmla="*/ 9103867 w 9144000"/>
                <a:gd name="connsiteY16" fmla="*/ 148433 h 1190625"/>
                <a:gd name="connsiteX17" fmla="*/ 9122916 w 9144000"/>
                <a:gd name="connsiteY17" fmla="*/ 84139 h 1190625"/>
                <a:gd name="connsiteX18" fmla="*/ 9130060 w 9144000"/>
                <a:gd name="connsiteY18" fmla="*/ 46610 h 1190625"/>
                <a:gd name="connsiteX19" fmla="*/ 9141619 w 9144000"/>
                <a:gd name="connsiteY19" fmla="*/ 0 h 1190625"/>
                <a:gd name="connsiteX20" fmla="*/ 9144000 w 9144000"/>
                <a:gd name="connsiteY20" fmla="*/ 1190625 h 1190625"/>
                <a:gd name="connsiteX21" fmla="*/ 0 w 9144000"/>
                <a:gd name="connsiteY21" fmla="*/ 1190625 h 1190625"/>
                <a:gd name="connsiteX22" fmla="*/ 0 w 9144000"/>
                <a:gd name="connsiteY22" fmla="*/ 785961 h 1190625"/>
                <a:gd name="connsiteX0" fmla="*/ 0 w 9144000"/>
                <a:gd name="connsiteY0" fmla="*/ 785961 h 1190625"/>
                <a:gd name="connsiteX1" fmla="*/ 8366052 w 9144000"/>
                <a:gd name="connsiteY1" fmla="*/ 773759 h 1190625"/>
                <a:gd name="connsiteX2" fmla="*/ 8418439 w 9144000"/>
                <a:gd name="connsiteY2" fmla="*/ 764234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18439 w 9144000"/>
                <a:gd name="connsiteY3" fmla="*/ 76423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47734 w 9144000"/>
                <a:gd name="connsiteY3" fmla="*/ 76170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37749 w 9144000"/>
                <a:gd name="connsiteY5" fmla="*/ 73665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839365 h 1244029"/>
                <a:gd name="connsiteX1" fmla="*/ 8304709 w 9144000"/>
                <a:gd name="connsiteY1" fmla="*/ 836688 h 1244029"/>
                <a:gd name="connsiteX2" fmla="*/ 8388203 w 9144000"/>
                <a:gd name="connsiteY2" fmla="*/ 827015 h 1244029"/>
                <a:gd name="connsiteX3" fmla="*/ 8460731 w 9144000"/>
                <a:gd name="connsiteY3" fmla="*/ 811064 h 1244029"/>
                <a:gd name="connsiteX4" fmla="*/ 8510166 w 9144000"/>
                <a:gd name="connsiteY4" fmla="*/ 796777 h 1244029"/>
                <a:gd name="connsiteX5" fmla="*/ 8537749 w 9144000"/>
                <a:gd name="connsiteY5" fmla="*/ 790056 h 1244029"/>
                <a:gd name="connsiteX6" fmla="*/ 8623325 w 9144000"/>
                <a:gd name="connsiteY6" fmla="*/ 752104 h 1244029"/>
                <a:gd name="connsiteX7" fmla="*/ 8725149 w 9144000"/>
                <a:gd name="connsiteY7" fmla="*/ 700287 h 1244029"/>
                <a:gd name="connsiteX8" fmla="*/ 8798967 w 9144000"/>
                <a:gd name="connsiteY8" fmla="*/ 645518 h 1244029"/>
                <a:gd name="connsiteX9" fmla="*/ 8841260 w 9144000"/>
                <a:gd name="connsiteY9" fmla="*/ 612752 h 1244029"/>
                <a:gd name="connsiteX10" fmla="*/ 8895458 w 9144000"/>
                <a:gd name="connsiteY10" fmla="*/ 556171 h 1244029"/>
                <a:gd name="connsiteX11" fmla="*/ 8949656 w 9144000"/>
                <a:gd name="connsiteY11" fmla="*/ 494829 h 1244029"/>
                <a:gd name="connsiteX12" fmla="*/ 8990138 w 9144000"/>
                <a:gd name="connsiteY12" fmla="*/ 435299 h 1244029"/>
                <a:gd name="connsiteX13" fmla="*/ 9016331 w 9144000"/>
                <a:gd name="connsiteY13" fmla="*/ 400150 h 1244029"/>
                <a:gd name="connsiteX14" fmla="*/ 9046716 w 9144000"/>
                <a:gd name="connsiteY14" fmla="*/ 345382 h 1244029"/>
                <a:gd name="connsiteX15" fmla="*/ 9065766 w 9144000"/>
                <a:gd name="connsiteY15" fmla="*/ 303090 h 1244029"/>
                <a:gd name="connsiteX16" fmla="*/ 9084817 w 9144000"/>
                <a:gd name="connsiteY16" fmla="*/ 256035 h 1244029"/>
                <a:gd name="connsiteX17" fmla="*/ 9103867 w 9144000"/>
                <a:gd name="connsiteY17" fmla="*/ 201837 h 1244029"/>
                <a:gd name="connsiteX18" fmla="*/ 9122916 w 9144000"/>
                <a:gd name="connsiteY18" fmla="*/ 137543 h 1244029"/>
                <a:gd name="connsiteX19" fmla="*/ 9130060 w 9144000"/>
                <a:gd name="connsiteY19" fmla="*/ 100014 h 1244029"/>
                <a:gd name="connsiteX20" fmla="*/ 9139238 w 9144000"/>
                <a:gd name="connsiteY20" fmla="*/ 0 h 1244029"/>
                <a:gd name="connsiteX21" fmla="*/ 9144000 w 9144000"/>
                <a:gd name="connsiteY21" fmla="*/ 1244029 h 1244029"/>
                <a:gd name="connsiteX22" fmla="*/ 0 w 9144000"/>
                <a:gd name="connsiteY22" fmla="*/ 1244029 h 1244029"/>
                <a:gd name="connsiteX23" fmla="*/ 0 w 9144000"/>
                <a:gd name="connsiteY23" fmla="*/ 839365 h 1244029"/>
                <a:gd name="connsiteX0" fmla="*/ 0 w 9144000"/>
                <a:gd name="connsiteY0" fmla="*/ 844127 h 1248791"/>
                <a:gd name="connsiteX1" fmla="*/ 8304709 w 9144000"/>
                <a:gd name="connsiteY1" fmla="*/ 841450 h 1248791"/>
                <a:gd name="connsiteX2" fmla="*/ 8388203 w 9144000"/>
                <a:gd name="connsiteY2" fmla="*/ 831777 h 1248791"/>
                <a:gd name="connsiteX3" fmla="*/ 8460731 w 9144000"/>
                <a:gd name="connsiteY3" fmla="*/ 815826 h 1248791"/>
                <a:gd name="connsiteX4" fmla="*/ 8510166 w 9144000"/>
                <a:gd name="connsiteY4" fmla="*/ 801539 h 1248791"/>
                <a:gd name="connsiteX5" fmla="*/ 8537749 w 9144000"/>
                <a:gd name="connsiteY5" fmla="*/ 794818 h 1248791"/>
                <a:gd name="connsiteX6" fmla="*/ 8623325 w 9144000"/>
                <a:gd name="connsiteY6" fmla="*/ 756866 h 1248791"/>
                <a:gd name="connsiteX7" fmla="*/ 8725149 w 9144000"/>
                <a:gd name="connsiteY7" fmla="*/ 705049 h 1248791"/>
                <a:gd name="connsiteX8" fmla="*/ 8798967 w 9144000"/>
                <a:gd name="connsiteY8" fmla="*/ 650280 h 1248791"/>
                <a:gd name="connsiteX9" fmla="*/ 8841260 w 9144000"/>
                <a:gd name="connsiteY9" fmla="*/ 617514 h 1248791"/>
                <a:gd name="connsiteX10" fmla="*/ 8895458 w 9144000"/>
                <a:gd name="connsiteY10" fmla="*/ 560933 h 1248791"/>
                <a:gd name="connsiteX11" fmla="*/ 8949656 w 9144000"/>
                <a:gd name="connsiteY11" fmla="*/ 499591 h 1248791"/>
                <a:gd name="connsiteX12" fmla="*/ 8990138 w 9144000"/>
                <a:gd name="connsiteY12" fmla="*/ 440061 h 1248791"/>
                <a:gd name="connsiteX13" fmla="*/ 9016331 w 9144000"/>
                <a:gd name="connsiteY13" fmla="*/ 404912 h 1248791"/>
                <a:gd name="connsiteX14" fmla="*/ 9046716 w 9144000"/>
                <a:gd name="connsiteY14" fmla="*/ 350144 h 1248791"/>
                <a:gd name="connsiteX15" fmla="*/ 9065766 w 9144000"/>
                <a:gd name="connsiteY15" fmla="*/ 307852 h 1248791"/>
                <a:gd name="connsiteX16" fmla="*/ 9084817 w 9144000"/>
                <a:gd name="connsiteY16" fmla="*/ 260797 h 1248791"/>
                <a:gd name="connsiteX17" fmla="*/ 9103867 w 9144000"/>
                <a:gd name="connsiteY17" fmla="*/ 206599 h 1248791"/>
                <a:gd name="connsiteX18" fmla="*/ 9122916 w 9144000"/>
                <a:gd name="connsiteY18" fmla="*/ 142305 h 1248791"/>
                <a:gd name="connsiteX19" fmla="*/ 9130060 w 9144000"/>
                <a:gd name="connsiteY19" fmla="*/ 104776 h 1248791"/>
                <a:gd name="connsiteX20" fmla="*/ 9141619 w 9144000"/>
                <a:gd name="connsiteY20" fmla="*/ 0 h 1248791"/>
                <a:gd name="connsiteX21" fmla="*/ 9144000 w 9144000"/>
                <a:gd name="connsiteY21" fmla="*/ 1248791 h 1248791"/>
                <a:gd name="connsiteX22" fmla="*/ 0 w 9144000"/>
                <a:gd name="connsiteY22" fmla="*/ 1248791 h 1248791"/>
                <a:gd name="connsiteX23" fmla="*/ 0 w 9144000"/>
                <a:gd name="connsiteY23" fmla="*/ 844127 h 124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4000" h="1248791">
                  <a:moveTo>
                    <a:pt x="0" y="844127"/>
                  </a:moveTo>
                  <a:lnTo>
                    <a:pt x="8304709" y="841450"/>
                  </a:lnTo>
                  <a:lnTo>
                    <a:pt x="8388203" y="831777"/>
                  </a:lnTo>
                  <a:lnTo>
                    <a:pt x="8460731" y="815826"/>
                  </a:lnTo>
                  <a:lnTo>
                    <a:pt x="8510166" y="801539"/>
                  </a:lnTo>
                  <a:lnTo>
                    <a:pt x="8537749" y="794818"/>
                  </a:lnTo>
                  <a:lnTo>
                    <a:pt x="8623325" y="756866"/>
                  </a:lnTo>
                  <a:lnTo>
                    <a:pt x="8725149" y="705049"/>
                  </a:lnTo>
                  <a:lnTo>
                    <a:pt x="8798967" y="650280"/>
                  </a:lnTo>
                  <a:lnTo>
                    <a:pt x="8841260" y="617514"/>
                  </a:lnTo>
                  <a:lnTo>
                    <a:pt x="8895458" y="560933"/>
                  </a:lnTo>
                  <a:lnTo>
                    <a:pt x="8949656" y="499591"/>
                  </a:lnTo>
                  <a:lnTo>
                    <a:pt x="8990138" y="440061"/>
                  </a:lnTo>
                  <a:lnTo>
                    <a:pt x="9016331" y="404912"/>
                  </a:lnTo>
                  <a:lnTo>
                    <a:pt x="9046716" y="350144"/>
                  </a:lnTo>
                  <a:lnTo>
                    <a:pt x="9065766" y="307852"/>
                  </a:lnTo>
                  <a:lnTo>
                    <a:pt x="9084817" y="260797"/>
                  </a:lnTo>
                  <a:lnTo>
                    <a:pt x="9103867" y="206599"/>
                  </a:lnTo>
                  <a:lnTo>
                    <a:pt x="9122916" y="142305"/>
                  </a:lnTo>
                  <a:lnTo>
                    <a:pt x="9130060" y="104776"/>
                  </a:lnTo>
                  <a:lnTo>
                    <a:pt x="9141619" y="0"/>
                  </a:lnTo>
                  <a:cubicBezTo>
                    <a:pt x="9142413" y="396875"/>
                    <a:pt x="9143206" y="851916"/>
                    <a:pt x="9144000" y="1248791"/>
                  </a:cubicBezTo>
                  <a:lnTo>
                    <a:pt x="0" y="1248791"/>
                  </a:lnTo>
                  <a:lnTo>
                    <a:pt x="0" y="844127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1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0" y="4868517"/>
              <a:ext cx="9144000" cy="1989483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1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</p:grpSp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388943" y="3840163"/>
            <a:ext cx="7343775" cy="522287"/>
          </a:xfrm>
          <a:prstGeom prst="rect">
            <a:avLst/>
          </a:prstGeom>
          <a:noFill/>
          <a:ln>
            <a:noFill/>
          </a:ln>
          <a:extLst/>
        </p:spPr>
        <p:txBody>
          <a:bodyPr lIns="91401" tIns="45701" rIns="91401" bIns="45701" anchor="b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015" eaLnBrk="1" fontAlgn="base" hangingPunct="1">
              <a:spcBef>
                <a:spcPct val="0"/>
              </a:spcBef>
              <a:spcAft>
                <a:spcPct val="0"/>
              </a:spcAft>
              <a:buSzPct val="110000"/>
              <a:buFontTx/>
              <a:buBlip>
                <a:blip r:embed="rId2"/>
              </a:buBlip>
              <a:defRPr/>
            </a:pPr>
            <a:r>
              <a:rPr lang="de-DE" sz="2800" b="1" smtClean="0">
                <a:solidFill>
                  <a:srgbClr val="7D7C80"/>
                </a:solidFill>
              </a:rPr>
              <a:t>Das Studienkolleg</a:t>
            </a:r>
            <a:endParaRPr lang="de-DE" sz="2800" smtClean="0">
              <a:solidFill>
                <a:srgbClr val="7D7C80"/>
              </a:solidFill>
            </a:endParaRPr>
          </a:p>
        </p:txBody>
      </p:sp>
      <p:sp>
        <p:nvSpPr>
          <p:cNvPr id="6" name="Textfeld 5"/>
          <p:cNvSpPr txBox="1">
            <a:spLocks noChangeAspect="1"/>
          </p:cNvSpPr>
          <p:nvPr userDrawn="1"/>
        </p:nvSpPr>
        <p:spPr>
          <a:xfrm>
            <a:off x="395290" y="6595085"/>
            <a:ext cx="2755900" cy="259740"/>
          </a:xfrm>
          <a:prstGeom prst="rect">
            <a:avLst/>
          </a:prstGeom>
          <a:noFill/>
        </p:spPr>
        <p:txBody>
          <a:bodyPr lIns="91401" tIns="45701" rIns="91401" bIns="45701" anchor="b">
            <a:spAutoFit/>
          </a:bodyPr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CCCCCC"/>
                </a:solidFill>
                <a:latin typeface="Arial Narrow" pitchFamily="34" charset="0"/>
              </a:rPr>
              <a:t>Stiftung der Deutschen Wirtschaft | www.sdw.org</a:t>
            </a:r>
          </a:p>
        </p:txBody>
      </p:sp>
      <p:pic>
        <p:nvPicPr>
          <p:cNvPr id="7" name="Grafik 12" descr="sd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5" y="134938"/>
            <a:ext cx="12588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29155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Tex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 noChangeAspect="1"/>
          </p:cNvSpPr>
          <p:nvPr>
            <p:ph type="body" sz="half" idx="1"/>
          </p:nvPr>
        </p:nvSpPr>
        <p:spPr>
          <a:xfrm>
            <a:off x="381600" y="2159999"/>
            <a:ext cx="4464496" cy="4237200"/>
          </a:xfrm>
          <a:prstGeom prst="rect">
            <a:avLst/>
          </a:prstGeom>
        </p:spPr>
        <p:txBody>
          <a:bodyPr>
            <a:noAutofit/>
          </a:bodyPr>
          <a:lstStyle>
            <a:lvl1pPr marL="539772" indent="-180900">
              <a:defRPr sz="1800"/>
            </a:lvl1pPr>
            <a:lvl2pPr marL="899735" indent="-180900" defTabSz="809285">
              <a:defRPr/>
            </a:lvl2pPr>
            <a:lvl3pPr marL="1252272" indent="-176327"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1462" y="2264404"/>
            <a:ext cx="2839190" cy="1893943"/>
          </a:xfrm>
          <a:prstGeom prst="rect">
            <a:avLst/>
          </a:prstGeom>
        </p:spPr>
        <p:txBody>
          <a:bodyPr rtlCol="0">
            <a:noAutofit/>
          </a:bodyPr>
          <a:lstStyle>
            <a:lvl1pPr marL="176138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12" name="Titel 11"/>
          <p:cNvSpPr>
            <a:spLocks noGrp="1" noChangeAspect="1"/>
          </p:cNvSpPr>
          <p:nvPr>
            <p:ph type="title"/>
          </p:nvPr>
        </p:nvSpPr>
        <p:spPr>
          <a:xfrm>
            <a:off x="381000" y="668343"/>
            <a:ext cx="7359650" cy="744537"/>
          </a:xfrm>
        </p:spPr>
        <p:txBody>
          <a:bodyPr>
            <a:noAutofit/>
          </a:bodyPr>
          <a:lstStyle>
            <a:lvl1pPr>
              <a:defRPr>
                <a:solidFill>
                  <a:srgbClr val="7D7C8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F8321-3837-4483-A293-46C805CAFDB3}" type="datetime1">
              <a:rPr lang="de-DE"/>
              <a:pPr>
                <a:defRPr/>
              </a:pPr>
              <a:t>01.12.2016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Stiftung der Deutschen Wirtschaft | www.sdw.org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fld id="{F642E932-3281-44C9-B331-AD3229442A6A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18211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773245"/>
            <a:ext cx="4135437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6152" y="1773245"/>
            <a:ext cx="4137025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CF03D-5F34-472F-913B-8DD9ED1A8BAD}" type="datetime1">
              <a:rPr lang="de-DE" smtClean="0">
                <a:solidFill>
                  <a:srgbClr val="868686"/>
                </a:solidFill>
              </a:rPr>
              <a:t>01.12.2016</a:t>
            </a:fld>
            <a:endParaRPr lang="de-DE">
              <a:solidFill>
                <a:srgbClr val="86868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www.uni-due.de/abz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12A9-5634-4D7A-9ECA-A9E9F94E4318}" type="slidenum">
              <a:rPr lang="de-DE">
                <a:solidFill>
                  <a:srgbClr val="86868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41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, Bild, Tex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 noChangeAspect="1"/>
          </p:cNvSpPr>
          <p:nvPr>
            <p:ph type="body" sz="half" idx="1"/>
          </p:nvPr>
        </p:nvSpPr>
        <p:spPr>
          <a:xfrm>
            <a:off x="381601" y="2159999"/>
            <a:ext cx="4464000" cy="4237200"/>
          </a:xfrm>
          <a:prstGeom prst="rect">
            <a:avLst/>
          </a:prstGeom>
        </p:spPr>
        <p:txBody>
          <a:bodyPr/>
          <a:lstStyle>
            <a:lvl1pPr marL="539772" indent="-180900">
              <a:spcBef>
                <a:spcPts val="1000"/>
              </a:spcBef>
              <a:defRPr sz="1800"/>
            </a:lvl1pPr>
            <a:lvl2pPr marL="899735" indent="-180900" defTabSz="809285">
              <a:spcBef>
                <a:spcPts val="400"/>
              </a:spcBef>
              <a:defRPr sz="1600"/>
            </a:lvl2pPr>
            <a:lvl3pPr marL="1252272" indent="-176327"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3202" y="2264400"/>
            <a:ext cx="2840400" cy="1894750"/>
          </a:xfrm>
          <a:prstGeom prst="rect">
            <a:avLst/>
          </a:prstGeom>
        </p:spPr>
        <p:txBody>
          <a:bodyPr rtlCol="0">
            <a:noAutofit/>
          </a:bodyPr>
          <a:lstStyle>
            <a:lvl1pPr marL="176138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12" name="Titel 11"/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381603" y="1412777"/>
            <a:ext cx="735840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FFCC00"/>
              </a:buClr>
              <a:buFontTx/>
              <a:buNone/>
              <a:defRPr sz="1800" b="1">
                <a:solidFill>
                  <a:srgbClr val="7D7C80"/>
                </a:solidFill>
                <a:latin typeface="Arial Narrow" pitchFamily="34" charset="0"/>
              </a:defRPr>
            </a:lvl1pPr>
            <a:lvl2pPr marL="457007" indent="0">
              <a:buNone/>
              <a:defRPr sz="1200"/>
            </a:lvl2pPr>
            <a:lvl3pPr marL="914015" indent="0">
              <a:buNone/>
              <a:defRPr sz="1000"/>
            </a:lvl3pPr>
            <a:lvl4pPr marL="1371023" indent="0">
              <a:buNone/>
              <a:defRPr sz="900"/>
            </a:lvl4pPr>
            <a:lvl5pPr marL="1828030" indent="0">
              <a:buNone/>
              <a:defRPr sz="900"/>
            </a:lvl5pPr>
            <a:lvl6pPr marL="2285038" indent="0">
              <a:buNone/>
              <a:defRPr sz="900"/>
            </a:lvl6pPr>
            <a:lvl7pPr marL="2742046" indent="0">
              <a:buNone/>
              <a:defRPr sz="900"/>
            </a:lvl7pPr>
            <a:lvl8pPr marL="3199053" indent="0">
              <a:buNone/>
              <a:defRPr sz="900"/>
            </a:lvl8pPr>
            <a:lvl9pPr marL="365606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12CD-7232-4903-80B2-30EECE43CAE5}" type="datetime1">
              <a:rPr lang="de-DE"/>
              <a:pPr>
                <a:defRPr/>
              </a:pPr>
              <a:t>01.12.2016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Stiftung der Deutschen Wirtschaft | www.sdw.org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fld id="{4F958A6B-1959-4A8F-ABD8-6960E6A4A4F8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0300288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 und Bilder­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 noChangeAspect="1"/>
          </p:cNvSpPr>
          <p:nvPr>
            <p:ph type="pic" sz="quarter" idx="13"/>
          </p:nvPr>
        </p:nvSpPr>
        <p:spPr>
          <a:xfrm>
            <a:off x="478800" y="2264405"/>
            <a:ext cx="2370893" cy="1603657"/>
          </a:xfrm>
          <a:prstGeom prst="rect">
            <a:avLst/>
          </a:prstGeom>
        </p:spPr>
        <p:txBody>
          <a:bodyPr rtlCol="0">
            <a:noAutofit/>
          </a:bodyPr>
          <a:lstStyle>
            <a:lvl1pPr marL="176138" indent="0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12" name="Titel 11"/>
          <p:cNvSpPr>
            <a:spLocks noGrp="1" noChangeAspect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5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381602" y="1412777"/>
            <a:ext cx="735905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FFCC00"/>
              </a:buClr>
              <a:buFontTx/>
              <a:buNone/>
              <a:defRPr sz="1800" b="1">
                <a:latin typeface="Arial Narrow" pitchFamily="34" charset="0"/>
              </a:defRPr>
            </a:lvl1pPr>
            <a:lvl2pPr marL="457007" indent="0">
              <a:buNone/>
              <a:defRPr sz="1200"/>
            </a:lvl2pPr>
            <a:lvl3pPr marL="914015" indent="0">
              <a:buNone/>
              <a:defRPr sz="1000"/>
            </a:lvl3pPr>
            <a:lvl4pPr marL="1371023" indent="0">
              <a:buNone/>
              <a:defRPr sz="900"/>
            </a:lvl4pPr>
            <a:lvl5pPr marL="1828030" indent="0">
              <a:buNone/>
              <a:defRPr sz="900"/>
            </a:lvl5pPr>
            <a:lvl6pPr marL="2285038" indent="0">
              <a:buNone/>
              <a:defRPr sz="900"/>
            </a:lvl6pPr>
            <a:lvl7pPr marL="2742046" indent="0">
              <a:buNone/>
              <a:defRPr sz="900"/>
            </a:lvl7pPr>
            <a:lvl8pPr marL="3199053" indent="0">
              <a:buNone/>
              <a:defRPr sz="900"/>
            </a:lvl8pPr>
            <a:lvl9pPr marL="365606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7"/>
          </p:nvPr>
        </p:nvSpPr>
        <p:spPr>
          <a:xfrm>
            <a:off x="2924130" y="2264405"/>
            <a:ext cx="2370893" cy="1603657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355450" indent="4763">
              <a:buNone/>
              <a:defRPr lang="de-DE" kern="1200" baseline="0" noProof="0" dirty="0">
                <a:solidFill>
                  <a:srgbClr val="6A6B6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4" name="Bildplatzhalter 13"/>
          <p:cNvSpPr>
            <a:spLocks noGrp="1" noChangeAspect="1"/>
          </p:cNvSpPr>
          <p:nvPr>
            <p:ph type="pic" sz="quarter" idx="18"/>
          </p:nvPr>
        </p:nvSpPr>
        <p:spPr>
          <a:xfrm>
            <a:off x="5369459" y="2264405"/>
            <a:ext cx="2370893" cy="1603657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355450" indent="4763">
              <a:buNone/>
              <a:tabLst/>
              <a:defRPr lang="de-DE" kern="1200" baseline="0" noProof="0" dirty="0">
                <a:solidFill>
                  <a:srgbClr val="6A6B6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7" name="Bildplatzhalter 16"/>
          <p:cNvSpPr>
            <a:spLocks noGrp="1" noChangeAspect="1"/>
          </p:cNvSpPr>
          <p:nvPr>
            <p:ph type="pic" sz="quarter" idx="19"/>
          </p:nvPr>
        </p:nvSpPr>
        <p:spPr>
          <a:xfrm>
            <a:off x="478800" y="3947570"/>
            <a:ext cx="2372400" cy="1605600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355450" indent="4763">
              <a:buNone/>
              <a:defRPr lang="de-DE" kern="1200" baseline="0" noProof="0" dirty="0">
                <a:solidFill>
                  <a:srgbClr val="6A6B6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9" name="Bildplatzhalter 18"/>
          <p:cNvSpPr>
            <a:spLocks noGrp="1" noChangeAspect="1"/>
          </p:cNvSpPr>
          <p:nvPr>
            <p:ph type="pic" sz="quarter" idx="20"/>
          </p:nvPr>
        </p:nvSpPr>
        <p:spPr>
          <a:xfrm>
            <a:off x="2924130" y="3947570"/>
            <a:ext cx="2372400" cy="1605600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355450" indent="4763">
              <a:buNone/>
              <a:defRPr lang="de-DE" kern="1200" baseline="0" noProof="0" dirty="0">
                <a:solidFill>
                  <a:srgbClr val="6A6B6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21" name="Bildplatzhalter 20"/>
          <p:cNvSpPr>
            <a:spLocks noGrp="1" noChangeAspect="1"/>
          </p:cNvSpPr>
          <p:nvPr>
            <p:ph type="pic" sz="quarter" idx="21"/>
          </p:nvPr>
        </p:nvSpPr>
        <p:spPr>
          <a:xfrm>
            <a:off x="5369459" y="3947570"/>
            <a:ext cx="2372400" cy="1605600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355450" indent="4763">
              <a:buNone/>
              <a:defRPr lang="de-DE" kern="1200" baseline="0" noProof="0" dirty="0">
                <a:solidFill>
                  <a:srgbClr val="6A6B6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27" name="Textplatzhalter 26"/>
          <p:cNvSpPr>
            <a:spLocks noGrp="1" noChangeAspect="1"/>
          </p:cNvSpPr>
          <p:nvPr>
            <p:ph type="body" sz="quarter" idx="23"/>
          </p:nvPr>
        </p:nvSpPr>
        <p:spPr>
          <a:xfrm>
            <a:off x="381603" y="5601604"/>
            <a:ext cx="7358400" cy="7960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5541-8DCE-46FC-872E-439CE8245126}" type="datetime1">
              <a:rPr lang="de-DE"/>
              <a:pPr>
                <a:defRPr/>
              </a:pPr>
              <a:t>01.12.2016</a:t>
            </a:fld>
            <a:endParaRPr lang="de-DE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Stiftung der Deutschen Wirtschaft | www.sdw.org</a:t>
            </a:r>
          </a:p>
        </p:txBody>
      </p:sp>
      <p:sp>
        <p:nvSpPr>
          <p:cNvPr id="18" name="Rectangle 7"/>
          <p:cNvSpPr>
            <a:spLocks noGrp="1" noChangeArrowheads="1"/>
          </p:cNvSpPr>
          <p:nvPr>
            <p:ph type="sldNum" idx="26"/>
          </p:nvPr>
        </p:nvSpPr>
        <p:spPr/>
        <p:txBody>
          <a:bodyPr/>
          <a:lstStyle>
            <a:lvl1pPr>
              <a:defRPr/>
            </a:lvl1pPr>
          </a:lstStyle>
          <a:p>
            <a:fld id="{78558D88-6064-4AAC-BFBA-9C5FC47624F8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02545150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Inhalte &gt; TEX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381004" y="668343"/>
            <a:ext cx="7358400" cy="74453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 noChangeAspect="1"/>
          </p:cNvSpPr>
          <p:nvPr>
            <p:ph sz="half" idx="1"/>
          </p:nvPr>
        </p:nvSpPr>
        <p:spPr>
          <a:xfrm>
            <a:off x="381600" y="2160000"/>
            <a:ext cx="3632813" cy="4237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 noChangeAspect="1"/>
          </p:cNvSpPr>
          <p:nvPr>
            <p:ph sz="half" idx="2"/>
          </p:nvPr>
        </p:nvSpPr>
        <p:spPr>
          <a:xfrm>
            <a:off x="4070971" y="2160000"/>
            <a:ext cx="3668429" cy="4237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267A-CBA1-476D-B85A-B8D7900A6377}" type="datetime1">
              <a:rPr lang="de-DE"/>
              <a:pPr>
                <a:defRPr/>
              </a:pPr>
              <a:t>01.12.2016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Stiftung der Deutschen Wirtschaft | www.sdw.org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074E3A-6FBC-4C90-A88E-6B2FC70C4FB8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29942539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 und Inhalte &gt; BILDER­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>
          <a:xfrm>
            <a:off x="381004" y="668343"/>
            <a:ext cx="7358400" cy="74453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 noChangeAspect="1"/>
          </p:cNvSpPr>
          <p:nvPr>
            <p:ph type="body" idx="1"/>
          </p:nvPr>
        </p:nvSpPr>
        <p:spPr>
          <a:xfrm>
            <a:off x="381600" y="1411200"/>
            <a:ext cx="3708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007" indent="0">
              <a:buNone/>
              <a:defRPr sz="2000" b="1"/>
            </a:lvl2pPr>
            <a:lvl3pPr marL="914015" indent="0">
              <a:buNone/>
              <a:defRPr sz="1800" b="1"/>
            </a:lvl3pPr>
            <a:lvl4pPr marL="1371023" indent="0">
              <a:buNone/>
              <a:defRPr sz="1600" b="1"/>
            </a:lvl4pPr>
            <a:lvl5pPr marL="1828030" indent="0">
              <a:buNone/>
              <a:defRPr sz="1600" b="1"/>
            </a:lvl5pPr>
            <a:lvl6pPr marL="2285038" indent="0">
              <a:buNone/>
              <a:defRPr sz="1600" b="1"/>
            </a:lvl6pPr>
            <a:lvl7pPr marL="2742046" indent="0">
              <a:buNone/>
              <a:defRPr sz="1600" b="1"/>
            </a:lvl7pPr>
            <a:lvl8pPr marL="3199053" indent="0">
              <a:buNone/>
              <a:defRPr sz="1600" b="1"/>
            </a:lvl8pPr>
            <a:lvl9pPr marL="365606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 noChangeAspect="1"/>
          </p:cNvSpPr>
          <p:nvPr>
            <p:ph type="body" sz="quarter" idx="3"/>
          </p:nvPr>
        </p:nvSpPr>
        <p:spPr>
          <a:xfrm>
            <a:off x="4071600" y="1411200"/>
            <a:ext cx="366905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007" indent="0">
              <a:buNone/>
              <a:defRPr sz="2000" b="1"/>
            </a:lvl2pPr>
            <a:lvl3pPr marL="914015" indent="0">
              <a:buNone/>
              <a:defRPr sz="1800" b="1"/>
            </a:lvl3pPr>
            <a:lvl4pPr marL="1371023" indent="0">
              <a:buNone/>
              <a:defRPr sz="1600" b="1"/>
            </a:lvl4pPr>
            <a:lvl5pPr marL="1828030" indent="0">
              <a:buNone/>
              <a:defRPr sz="1600" b="1"/>
            </a:lvl5pPr>
            <a:lvl6pPr marL="2285038" indent="0">
              <a:buNone/>
              <a:defRPr sz="1600" b="1"/>
            </a:lvl6pPr>
            <a:lvl7pPr marL="2742046" indent="0">
              <a:buNone/>
              <a:defRPr sz="1600" b="1"/>
            </a:lvl7pPr>
            <a:lvl8pPr marL="3199053" indent="0">
              <a:buNone/>
              <a:defRPr sz="1600" b="1"/>
            </a:lvl8pPr>
            <a:lvl9pPr marL="365606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478804" y="2264399"/>
            <a:ext cx="3535200" cy="4140000"/>
          </a:xfrm>
          <a:noFill/>
        </p:spPr>
        <p:txBody>
          <a:bodyPr anchorCtr="1"/>
          <a:lstStyle>
            <a:lvl1pPr marL="0" indent="0" algn="l">
              <a:buFontTx/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13" name="Bildplatzhalter 12"/>
          <p:cNvSpPr>
            <a:spLocks noGrp="1" noChangeAspect="1"/>
          </p:cNvSpPr>
          <p:nvPr>
            <p:ph type="pic" sz="quarter" idx="14"/>
          </p:nvPr>
        </p:nvSpPr>
        <p:spPr>
          <a:xfrm>
            <a:off x="4167188" y="2264400"/>
            <a:ext cx="3536812" cy="4140000"/>
          </a:xfrm>
          <a:noFill/>
          <a:ln w="9525">
            <a:noFill/>
            <a:miter lim="800000"/>
            <a:headEnd/>
            <a:tailEnd/>
          </a:ln>
        </p:spPr>
        <p:txBody>
          <a:bodyPr anchorCtr="1"/>
          <a:lstStyle>
            <a:lvl1pPr marL="0" indent="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CC00"/>
              </a:buClr>
              <a:buFontTx/>
              <a:buNone/>
              <a:defRPr lang="de-DE" kern="1200" dirty="0">
                <a:solidFill>
                  <a:srgbClr val="6A6B6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ED4E6-AF58-4010-A487-344DF6B5FC01}" type="datetime1">
              <a:rPr lang="de-DE"/>
              <a:pPr>
                <a:defRPr/>
              </a:pPr>
              <a:t>01.12.2016</a:t>
            </a:fld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Stiftung der Deutschen Wirtschaft | www.sdw.org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7"/>
          </p:nvPr>
        </p:nvSpPr>
        <p:spPr/>
        <p:txBody>
          <a:bodyPr/>
          <a:lstStyle>
            <a:lvl1pPr>
              <a:defRPr/>
            </a:lvl1pPr>
          </a:lstStyle>
          <a:p>
            <a:fld id="{3955A3CF-2530-466C-861A-41FCFCBEDDF9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5798141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 und Text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 noChangeAspect="1"/>
          </p:cNvSpPr>
          <p:nvPr>
            <p:ph type="title"/>
          </p:nvPr>
        </p:nvSpPr>
        <p:spPr>
          <a:xfrm>
            <a:off x="381004" y="668343"/>
            <a:ext cx="7358400" cy="744537"/>
          </a:xfrm>
        </p:spPr>
        <p:txBody>
          <a:bodyPr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Diagrammplatzhalter 8"/>
          <p:cNvSpPr>
            <a:spLocks noGrp="1" noChangeAspect="1"/>
          </p:cNvSpPr>
          <p:nvPr>
            <p:ph type="chart" sz="quarter" idx="17"/>
          </p:nvPr>
        </p:nvSpPr>
        <p:spPr>
          <a:xfrm>
            <a:off x="478800" y="2023200"/>
            <a:ext cx="7645400" cy="2989976"/>
          </a:xfrm>
          <a:prstGeom prst="rect">
            <a:avLst/>
          </a:prstGeom>
        </p:spPr>
        <p:txBody>
          <a:bodyPr rtlCol="0">
            <a:noAutofit/>
          </a:bodyPr>
          <a:lstStyle>
            <a:lvl1pPr marL="268175" indent="3172">
              <a:buFont typeface="Arial" pitchFamily="34" charset="0"/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12" name="Textplatzhalter 11"/>
          <p:cNvSpPr>
            <a:spLocks noGrp="1" noChangeAspect="1"/>
          </p:cNvSpPr>
          <p:nvPr>
            <p:ph type="body" sz="quarter" idx="18"/>
          </p:nvPr>
        </p:nvSpPr>
        <p:spPr>
          <a:xfrm>
            <a:off x="381004" y="5013179"/>
            <a:ext cx="7358400" cy="10964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3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381603" y="1412777"/>
            <a:ext cx="7358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FFCC00"/>
              </a:buClr>
              <a:buFontTx/>
              <a:buNone/>
              <a:defRPr sz="1800" b="1">
                <a:latin typeface="Arial Narrow" pitchFamily="34" charset="0"/>
              </a:defRPr>
            </a:lvl1pPr>
            <a:lvl2pPr marL="457007" indent="0">
              <a:buNone/>
              <a:defRPr sz="1200"/>
            </a:lvl2pPr>
            <a:lvl3pPr marL="914015" indent="0">
              <a:buNone/>
              <a:defRPr sz="1000"/>
            </a:lvl3pPr>
            <a:lvl4pPr marL="1371023" indent="0">
              <a:buNone/>
              <a:defRPr sz="900"/>
            </a:lvl4pPr>
            <a:lvl5pPr marL="1828030" indent="0">
              <a:buNone/>
              <a:defRPr sz="900"/>
            </a:lvl5pPr>
            <a:lvl6pPr marL="2285038" indent="0">
              <a:buNone/>
              <a:defRPr sz="900"/>
            </a:lvl6pPr>
            <a:lvl7pPr marL="2742046" indent="0">
              <a:buNone/>
              <a:defRPr sz="900"/>
            </a:lvl7pPr>
            <a:lvl8pPr marL="3199053" indent="0">
              <a:buNone/>
              <a:defRPr sz="900"/>
            </a:lvl8pPr>
            <a:lvl9pPr marL="365606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7F0D7-ECEE-4644-9B91-8B5BA5D6F033}" type="datetime1">
              <a:rPr lang="de-DE"/>
              <a:pPr>
                <a:defRPr/>
              </a:pPr>
              <a:t>01.12.2016</a:t>
            </a:fld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Stiftung der Deutschen Wirtschaft | www.sdw.org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idx="21"/>
          </p:nvPr>
        </p:nvSpPr>
        <p:spPr/>
        <p:txBody>
          <a:bodyPr/>
          <a:lstStyle>
            <a:lvl1pPr>
              <a:defRPr/>
            </a:lvl1pPr>
          </a:lstStyle>
          <a:p>
            <a:fld id="{9030F44C-98E6-41FC-87A8-7325EF9F6991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81847288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, Diagramm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 noChangeAspect="1"/>
          </p:cNvSpPr>
          <p:nvPr>
            <p:ph type="title"/>
          </p:nvPr>
        </p:nvSpPr>
        <p:spPr>
          <a:xfrm>
            <a:off x="381004" y="668343"/>
            <a:ext cx="7358400" cy="744537"/>
          </a:xfrm>
        </p:spPr>
        <p:txBody>
          <a:bodyPr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Diagrammplatzhalter 8"/>
          <p:cNvSpPr>
            <a:spLocks noGrp="1" noChangeAspect="1"/>
          </p:cNvSpPr>
          <p:nvPr>
            <p:ph type="chart" sz="quarter" idx="17"/>
          </p:nvPr>
        </p:nvSpPr>
        <p:spPr>
          <a:xfrm>
            <a:off x="478800" y="2023203"/>
            <a:ext cx="7645400" cy="4187825"/>
          </a:xfrm>
          <a:prstGeom prst="rect">
            <a:avLst/>
          </a:prstGeom>
        </p:spPr>
        <p:txBody>
          <a:bodyPr rtlCol="0">
            <a:noAutofit/>
          </a:bodyPr>
          <a:lstStyle>
            <a:lvl1pPr marL="268175" indent="3172">
              <a:buNone/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13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381603" y="1412777"/>
            <a:ext cx="7358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FFCC00"/>
              </a:buClr>
              <a:buFontTx/>
              <a:buNone/>
              <a:defRPr sz="1800" b="1">
                <a:latin typeface="Arial Narrow" pitchFamily="34" charset="0"/>
              </a:defRPr>
            </a:lvl1pPr>
            <a:lvl2pPr marL="457007" indent="0">
              <a:buNone/>
              <a:defRPr sz="1200"/>
            </a:lvl2pPr>
            <a:lvl3pPr marL="914015" indent="0">
              <a:buNone/>
              <a:defRPr sz="1000"/>
            </a:lvl3pPr>
            <a:lvl4pPr marL="1371023" indent="0">
              <a:buNone/>
              <a:defRPr sz="900"/>
            </a:lvl4pPr>
            <a:lvl5pPr marL="1828030" indent="0">
              <a:buNone/>
              <a:defRPr sz="900"/>
            </a:lvl5pPr>
            <a:lvl6pPr marL="2285038" indent="0">
              <a:buNone/>
              <a:defRPr sz="900"/>
            </a:lvl6pPr>
            <a:lvl7pPr marL="2742046" indent="0">
              <a:buNone/>
              <a:defRPr sz="900"/>
            </a:lvl7pPr>
            <a:lvl8pPr marL="3199053" indent="0">
              <a:buNone/>
              <a:defRPr sz="900"/>
            </a:lvl8pPr>
            <a:lvl9pPr marL="365606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76B3B-7A39-43A5-AE1B-CA00680B3CF1}" type="datetime1">
              <a:rPr lang="de-DE"/>
              <a:pPr>
                <a:defRPr/>
              </a:pPr>
              <a:t>01.12.2016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Stiftung der Deutschen Wirtschaft | www.sdw.org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20"/>
          </p:nvPr>
        </p:nvSpPr>
        <p:spPr/>
        <p:txBody>
          <a:bodyPr/>
          <a:lstStyle>
            <a:lvl1pPr>
              <a:defRPr/>
            </a:lvl1pPr>
          </a:lstStyle>
          <a:p>
            <a:fld id="{2EBDB656-B132-4725-B5BE-47540B895FFB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71233684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5D2C-652E-4546-95A5-FA4110150563}" type="datetime1">
              <a:rPr lang="de-DE"/>
              <a:pPr>
                <a:defRPr/>
              </a:pPr>
              <a:t>01.12.2016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Stiftung der Deutschen Wirtschaft | www.sdw.org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88BA6C-F952-4BA4-8A56-AE2CE4139300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27176057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 noChangeAspect="1"/>
          </p:cNvSpPr>
          <p:nvPr>
            <p:ph type="title"/>
          </p:nvPr>
        </p:nvSpPr>
        <p:spPr>
          <a:xfrm>
            <a:off x="381004" y="668343"/>
            <a:ext cx="7358400" cy="744537"/>
          </a:xfrm>
        </p:spPr>
        <p:txBody>
          <a:bodyPr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3"/>
          <p:cNvSpPr>
            <a:spLocks noGrp="1" noChangeAspect="1"/>
          </p:cNvSpPr>
          <p:nvPr>
            <p:ph type="body" sz="half" idx="2"/>
          </p:nvPr>
        </p:nvSpPr>
        <p:spPr>
          <a:xfrm>
            <a:off x="381603" y="1412777"/>
            <a:ext cx="735840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FFCC00"/>
              </a:buClr>
              <a:buFontTx/>
              <a:buNone/>
              <a:defRPr sz="1800" b="1">
                <a:latin typeface="Arial Narrow" pitchFamily="34" charset="0"/>
              </a:defRPr>
            </a:lvl1pPr>
            <a:lvl2pPr marL="457007" indent="0">
              <a:buNone/>
              <a:defRPr sz="1200"/>
            </a:lvl2pPr>
            <a:lvl3pPr marL="914015" indent="0">
              <a:buNone/>
              <a:defRPr sz="1000"/>
            </a:lvl3pPr>
            <a:lvl4pPr marL="1371023" indent="0">
              <a:buNone/>
              <a:defRPr sz="900"/>
            </a:lvl4pPr>
            <a:lvl5pPr marL="1828030" indent="0">
              <a:buNone/>
              <a:defRPr sz="900"/>
            </a:lvl5pPr>
            <a:lvl6pPr marL="2285038" indent="0">
              <a:buNone/>
              <a:defRPr sz="900"/>
            </a:lvl6pPr>
            <a:lvl7pPr marL="2742046" indent="0">
              <a:buNone/>
              <a:defRPr sz="900"/>
            </a:lvl7pPr>
            <a:lvl8pPr marL="3199053" indent="0">
              <a:buNone/>
              <a:defRPr sz="900"/>
            </a:lvl8pPr>
            <a:lvl9pPr marL="365606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9E80-45E6-4759-8F73-FC8F9AB1CFC1}" type="datetime1">
              <a:rPr lang="de-DE"/>
              <a:pPr>
                <a:defRPr/>
              </a:pPr>
              <a:t>01.12.2016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Stiftung der Deutschen Wirtschaft | www.sdw.org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49F121-2F3A-4693-B1BB-C2FD64826B96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581894722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_Studienförder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1F08-50D1-406F-AA2B-90BE49D51174}" type="datetime1">
              <a:rPr lang="de-DE"/>
              <a:pPr>
                <a:defRPr/>
              </a:pPr>
              <a:t>01.12.2016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Stiftung der Deutschen Wirtschaft | www.sdw.org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09CF07-695B-4D29-88FF-3EE19A8E8397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8934178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/>
          <p:cNvGrpSpPr>
            <a:grpSpLocks/>
          </p:cNvGrpSpPr>
          <p:nvPr userDrawn="1"/>
        </p:nvGrpSpPr>
        <p:grpSpPr bwMode="auto">
          <a:xfrm>
            <a:off x="0" y="3652840"/>
            <a:ext cx="9144000" cy="3205162"/>
            <a:chOff x="0" y="3652281"/>
            <a:chExt cx="9144000" cy="3205719"/>
          </a:xfrm>
        </p:grpSpPr>
        <p:sp>
          <p:nvSpPr>
            <p:cNvPr id="3" name="Freihandform 2"/>
            <p:cNvSpPr/>
            <p:nvPr userDrawn="1"/>
          </p:nvSpPr>
          <p:spPr>
            <a:xfrm>
              <a:off x="0" y="3652281"/>
              <a:ext cx="9144000" cy="1249579"/>
            </a:xfrm>
            <a:custGeom>
              <a:avLst/>
              <a:gdLst>
                <a:gd name="connsiteX0" fmla="*/ 0 w 9144000"/>
                <a:gd name="connsiteY0" fmla="*/ 0 h 404664"/>
                <a:gd name="connsiteX1" fmla="*/ 9144000 w 9144000"/>
                <a:gd name="connsiteY1" fmla="*/ 0 h 404664"/>
                <a:gd name="connsiteX2" fmla="*/ 9144000 w 9144000"/>
                <a:gd name="connsiteY2" fmla="*/ 404664 h 404664"/>
                <a:gd name="connsiteX3" fmla="*/ 0 w 9144000"/>
                <a:gd name="connsiteY3" fmla="*/ 404664 h 404664"/>
                <a:gd name="connsiteX4" fmla="*/ 0 w 9144000"/>
                <a:gd name="connsiteY4" fmla="*/ 0 h 404664"/>
                <a:gd name="connsiteX0" fmla="*/ 0 w 9144000"/>
                <a:gd name="connsiteY0" fmla="*/ 785961 h 1190625"/>
                <a:gd name="connsiteX1" fmla="*/ 9141619 w 9144000"/>
                <a:gd name="connsiteY1" fmla="*/ 0 h 1190625"/>
                <a:gd name="connsiteX2" fmla="*/ 9144000 w 9144000"/>
                <a:gd name="connsiteY2" fmla="*/ 1190625 h 1190625"/>
                <a:gd name="connsiteX3" fmla="*/ 0 w 9144000"/>
                <a:gd name="connsiteY3" fmla="*/ 1190625 h 1190625"/>
                <a:gd name="connsiteX4" fmla="*/ 0 w 9144000"/>
                <a:gd name="connsiteY4" fmla="*/ 785961 h 1190625"/>
                <a:gd name="connsiteX0" fmla="*/ 0 w 9144000"/>
                <a:gd name="connsiteY0" fmla="*/ 785961 h 1190625"/>
                <a:gd name="connsiteX1" fmla="*/ 9130060 w 9144000"/>
                <a:gd name="connsiteY1" fmla="*/ 46610 h 1190625"/>
                <a:gd name="connsiteX2" fmla="*/ 9141619 w 9144000"/>
                <a:gd name="connsiteY2" fmla="*/ 0 h 1190625"/>
                <a:gd name="connsiteX3" fmla="*/ 9144000 w 9144000"/>
                <a:gd name="connsiteY3" fmla="*/ 1190625 h 1190625"/>
                <a:gd name="connsiteX4" fmla="*/ 0 w 9144000"/>
                <a:gd name="connsiteY4" fmla="*/ 1190625 h 1190625"/>
                <a:gd name="connsiteX5" fmla="*/ 0 w 9144000"/>
                <a:gd name="connsiteY5" fmla="*/ 785961 h 1190625"/>
                <a:gd name="connsiteX0" fmla="*/ 0 w 9144000"/>
                <a:gd name="connsiteY0" fmla="*/ 785961 h 1190625"/>
                <a:gd name="connsiteX1" fmla="*/ 9122916 w 9144000"/>
                <a:gd name="connsiteY1" fmla="*/ 84139 h 1190625"/>
                <a:gd name="connsiteX2" fmla="*/ 9130060 w 9144000"/>
                <a:gd name="connsiteY2" fmla="*/ 46610 h 1190625"/>
                <a:gd name="connsiteX3" fmla="*/ 9141619 w 9144000"/>
                <a:gd name="connsiteY3" fmla="*/ 0 h 1190625"/>
                <a:gd name="connsiteX4" fmla="*/ 9144000 w 9144000"/>
                <a:gd name="connsiteY4" fmla="*/ 1190625 h 1190625"/>
                <a:gd name="connsiteX5" fmla="*/ 0 w 9144000"/>
                <a:gd name="connsiteY5" fmla="*/ 1190625 h 1190625"/>
                <a:gd name="connsiteX6" fmla="*/ 0 w 9144000"/>
                <a:gd name="connsiteY6" fmla="*/ 785961 h 1190625"/>
                <a:gd name="connsiteX0" fmla="*/ 0 w 9144000"/>
                <a:gd name="connsiteY0" fmla="*/ 785961 h 1190625"/>
                <a:gd name="connsiteX1" fmla="*/ 9103867 w 9144000"/>
                <a:gd name="connsiteY1" fmla="*/ 148433 h 1190625"/>
                <a:gd name="connsiteX2" fmla="*/ 9122916 w 9144000"/>
                <a:gd name="connsiteY2" fmla="*/ 84139 h 1190625"/>
                <a:gd name="connsiteX3" fmla="*/ 9130060 w 9144000"/>
                <a:gd name="connsiteY3" fmla="*/ 46610 h 1190625"/>
                <a:gd name="connsiteX4" fmla="*/ 9141619 w 9144000"/>
                <a:gd name="connsiteY4" fmla="*/ 0 h 1190625"/>
                <a:gd name="connsiteX5" fmla="*/ 9144000 w 9144000"/>
                <a:gd name="connsiteY5" fmla="*/ 1190625 h 1190625"/>
                <a:gd name="connsiteX6" fmla="*/ 0 w 9144000"/>
                <a:gd name="connsiteY6" fmla="*/ 1190625 h 1190625"/>
                <a:gd name="connsiteX7" fmla="*/ 0 w 9144000"/>
                <a:gd name="connsiteY7" fmla="*/ 785961 h 1190625"/>
                <a:gd name="connsiteX0" fmla="*/ 0 w 9144000"/>
                <a:gd name="connsiteY0" fmla="*/ 785961 h 1190625"/>
                <a:gd name="connsiteX1" fmla="*/ 9084817 w 9144000"/>
                <a:gd name="connsiteY1" fmla="*/ 202631 h 1190625"/>
                <a:gd name="connsiteX2" fmla="*/ 9103867 w 9144000"/>
                <a:gd name="connsiteY2" fmla="*/ 148433 h 1190625"/>
                <a:gd name="connsiteX3" fmla="*/ 9122916 w 9144000"/>
                <a:gd name="connsiteY3" fmla="*/ 84139 h 1190625"/>
                <a:gd name="connsiteX4" fmla="*/ 9130060 w 9144000"/>
                <a:gd name="connsiteY4" fmla="*/ 46610 h 1190625"/>
                <a:gd name="connsiteX5" fmla="*/ 9141619 w 9144000"/>
                <a:gd name="connsiteY5" fmla="*/ 0 h 1190625"/>
                <a:gd name="connsiteX6" fmla="*/ 9144000 w 9144000"/>
                <a:gd name="connsiteY6" fmla="*/ 1190625 h 1190625"/>
                <a:gd name="connsiteX7" fmla="*/ 0 w 9144000"/>
                <a:gd name="connsiteY7" fmla="*/ 1190625 h 1190625"/>
                <a:gd name="connsiteX8" fmla="*/ 0 w 9144000"/>
                <a:gd name="connsiteY8" fmla="*/ 785961 h 1190625"/>
                <a:gd name="connsiteX0" fmla="*/ 0 w 9144000"/>
                <a:gd name="connsiteY0" fmla="*/ 785961 h 1190625"/>
                <a:gd name="connsiteX1" fmla="*/ 9065766 w 9144000"/>
                <a:gd name="connsiteY1" fmla="*/ 249686 h 1190625"/>
                <a:gd name="connsiteX2" fmla="*/ 9084817 w 9144000"/>
                <a:gd name="connsiteY2" fmla="*/ 202631 h 1190625"/>
                <a:gd name="connsiteX3" fmla="*/ 9103867 w 9144000"/>
                <a:gd name="connsiteY3" fmla="*/ 148433 h 1190625"/>
                <a:gd name="connsiteX4" fmla="*/ 9122916 w 9144000"/>
                <a:gd name="connsiteY4" fmla="*/ 84139 h 1190625"/>
                <a:gd name="connsiteX5" fmla="*/ 9130060 w 9144000"/>
                <a:gd name="connsiteY5" fmla="*/ 46610 h 1190625"/>
                <a:gd name="connsiteX6" fmla="*/ 9141619 w 9144000"/>
                <a:gd name="connsiteY6" fmla="*/ 0 h 1190625"/>
                <a:gd name="connsiteX7" fmla="*/ 9144000 w 9144000"/>
                <a:gd name="connsiteY7" fmla="*/ 1190625 h 1190625"/>
                <a:gd name="connsiteX8" fmla="*/ 0 w 9144000"/>
                <a:gd name="connsiteY8" fmla="*/ 1190625 h 1190625"/>
                <a:gd name="connsiteX9" fmla="*/ 0 w 9144000"/>
                <a:gd name="connsiteY9" fmla="*/ 785961 h 1190625"/>
                <a:gd name="connsiteX0" fmla="*/ 0 w 9144000"/>
                <a:gd name="connsiteY0" fmla="*/ 785961 h 1190625"/>
                <a:gd name="connsiteX1" fmla="*/ 9046716 w 9144000"/>
                <a:gd name="connsiteY1" fmla="*/ 291978 h 1190625"/>
                <a:gd name="connsiteX2" fmla="*/ 9065766 w 9144000"/>
                <a:gd name="connsiteY2" fmla="*/ 249686 h 1190625"/>
                <a:gd name="connsiteX3" fmla="*/ 9084817 w 9144000"/>
                <a:gd name="connsiteY3" fmla="*/ 202631 h 1190625"/>
                <a:gd name="connsiteX4" fmla="*/ 9103867 w 9144000"/>
                <a:gd name="connsiteY4" fmla="*/ 148433 h 1190625"/>
                <a:gd name="connsiteX5" fmla="*/ 9122916 w 9144000"/>
                <a:gd name="connsiteY5" fmla="*/ 84139 h 1190625"/>
                <a:gd name="connsiteX6" fmla="*/ 9130060 w 9144000"/>
                <a:gd name="connsiteY6" fmla="*/ 46610 h 1190625"/>
                <a:gd name="connsiteX7" fmla="*/ 9141619 w 9144000"/>
                <a:gd name="connsiteY7" fmla="*/ 0 h 1190625"/>
                <a:gd name="connsiteX8" fmla="*/ 9144000 w 9144000"/>
                <a:gd name="connsiteY8" fmla="*/ 1190625 h 1190625"/>
                <a:gd name="connsiteX9" fmla="*/ 0 w 9144000"/>
                <a:gd name="connsiteY9" fmla="*/ 1190625 h 1190625"/>
                <a:gd name="connsiteX10" fmla="*/ 0 w 9144000"/>
                <a:gd name="connsiteY10" fmla="*/ 785961 h 1190625"/>
                <a:gd name="connsiteX0" fmla="*/ 0 w 9144000"/>
                <a:gd name="connsiteY0" fmla="*/ 785961 h 1190625"/>
                <a:gd name="connsiteX1" fmla="*/ 9016331 w 9144000"/>
                <a:gd name="connsiteY1" fmla="*/ 346746 h 1190625"/>
                <a:gd name="connsiteX2" fmla="*/ 9046716 w 9144000"/>
                <a:gd name="connsiteY2" fmla="*/ 291978 h 1190625"/>
                <a:gd name="connsiteX3" fmla="*/ 9065766 w 9144000"/>
                <a:gd name="connsiteY3" fmla="*/ 249686 h 1190625"/>
                <a:gd name="connsiteX4" fmla="*/ 9084817 w 9144000"/>
                <a:gd name="connsiteY4" fmla="*/ 202631 h 1190625"/>
                <a:gd name="connsiteX5" fmla="*/ 9103867 w 9144000"/>
                <a:gd name="connsiteY5" fmla="*/ 148433 h 1190625"/>
                <a:gd name="connsiteX6" fmla="*/ 9122916 w 9144000"/>
                <a:gd name="connsiteY6" fmla="*/ 84139 h 1190625"/>
                <a:gd name="connsiteX7" fmla="*/ 9130060 w 9144000"/>
                <a:gd name="connsiteY7" fmla="*/ 46610 h 1190625"/>
                <a:gd name="connsiteX8" fmla="*/ 9141619 w 9144000"/>
                <a:gd name="connsiteY8" fmla="*/ 0 h 1190625"/>
                <a:gd name="connsiteX9" fmla="*/ 9144000 w 9144000"/>
                <a:gd name="connsiteY9" fmla="*/ 1190625 h 1190625"/>
                <a:gd name="connsiteX10" fmla="*/ 0 w 9144000"/>
                <a:gd name="connsiteY10" fmla="*/ 1190625 h 1190625"/>
                <a:gd name="connsiteX11" fmla="*/ 0 w 9144000"/>
                <a:gd name="connsiteY11" fmla="*/ 785961 h 1190625"/>
                <a:gd name="connsiteX0" fmla="*/ 0 w 9144000"/>
                <a:gd name="connsiteY0" fmla="*/ 785961 h 1190625"/>
                <a:gd name="connsiteX1" fmla="*/ 8990138 w 9144000"/>
                <a:gd name="connsiteY1" fmla="*/ 381895 h 1190625"/>
                <a:gd name="connsiteX2" fmla="*/ 9016331 w 9144000"/>
                <a:gd name="connsiteY2" fmla="*/ 346746 h 1190625"/>
                <a:gd name="connsiteX3" fmla="*/ 9046716 w 9144000"/>
                <a:gd name="connsiteY3" fmla="*/ 291978 h 1190625"/>
                <a:gd name="connsiteX4" fmla="*/ 9065766 w 9144000"/>
                <a:gd name="connsiteY4" fmla="*/ 249686 h 1190625"/>
                <a:gd name="connsiteX5" fmla="*/ 9084817 w 9144000"/>
                <a:gd name="connsiteY5" fmla="*/ 202631 h 1190625"/>
                <a:gd name="connsiteX6" fmla="*/ 9103867 w 9144000"/>
                <a:gd name="connsiteY6" fmla="*/ 148433 h 1190625"/>
                <a:gd name="connsiteX7" fmla="*/ 9122916 w 9144000"/>
                <a:gd name="connsiteY7" fmla="*/ 84139 h 1190625"/>
                <a:gd name="connsiteX8" fmla="*/ 9130060 w 9144000"/>
                <a:gd name="connsiteY8" fmla="*/ 46610 h 1190625"/>
                <a:gd name="connsiteX9" fmla="*/ 9141619 w 9144000"/>
                <a:gd name="connsiteY9" fmla="*/ 0 h 1190625"/>
                <a:gd name="connsiteX10" fmla="*/ 9144000 w 9144000"/>
                <a:gd name="connsiteY10" fmla="*/ 1190625 h 1190625"/>
                <a:gd name="connsiteX11" fmla="*/ 0 w 9144000"/>
                <a:gd name="connsiteY11" fmla="*/ 1190625 h 1190625"/>
                <a:gd name="connsiteX12" fmla="*/ 0 w 9144000"/>
                <a:gd name="connsiteY12" fmla="*/ 785961 h 1190625"/>
                <a:gd name="connsiteX0" fmla="*/ 0 w 9144000"/>
                <a:gd name="connsiteY0" fmla="*/ 785961 h 1190625"/>
                <a:gd name="connsiteX1" fmla="*/ 8949656 w 9144000"/>
                <a:gd name="connsiteY1" fmla="*/ 441425 h 1190625"/>
                <a:gd name="connsiteX2" fmla="*/ 8990138 w 9144000"/>
                <a:gd name="connsiteY2" fmla="*/ 381895 h 1190625"/>
                <a:gd name="connsiteX3" fmla="*/ 9016331 w 9144000"/>
                <a:gd name="connsiteY3" fmla="*/ 346746 h 1190625"/>
                <a:gd name="connsiteX4" fmla="*/ 9046716 w 9144000"/>
                <a:gd name="connsiteY4" fmla="*/ 291978 h 1190625"/>
                <a:gd name="connsiteX5" fmla="*/ 9065766 w 9144000"/>
                <a:gd name="connsiteY5" fmla="*/ 249686 h 1190625"/>
                <a:gd name="connsiteX6" fmla="*/ 9084817 w 9144000"/>
                <a:gd name="connsiteY6" fmla="*/ 202631 h 1190625"/>
                <a:gd name="connsiteX7" fmla="*/ 9103867 w 9144000"/>
                <a:gd name="connsiteY7" fmla="*/ 148433 h 1190625"/>
                <a:gd name="connsiteX8" fmla="*/ 9122916 w 9144000"/>
                <a:gd name="connsiteY8" fmla="*/ 84139 h 1190625"/>
                <a:gd name="connsiteX9" fmla="*/ 9130060 w 9144000"/>
                <a:gd name="connsiteY9" fmla="*/ 46610 h 1190625"/>
                <a:gd name="connsiteX10" fmla="*/ 9141619 w 9144000"/>
                <a:gd name="connsiteY10" fmla="*/ 0 h 1190625"/>
                <a:gd name="connsiteX11" fmla="*/ 9144000 w 9144000"/>
                <a:gd name="connsiteY11" fmla="*/ 1190625 h 1190625"/>
                <a:gd name="connsiteX12" fmla="*/ 0 w 9144000"/>
                <a:gd name="connsiteY12" fmla="*/ 1190625 h 1190625"/>
                <a:gd name="connsiteX13" fmla="*/ 0 w 9144000"/>
                <a:gd name="connsiteY13" fmla="*/ 785961 h 1190625"/>
                <a:gd name="connsiteX0" fmla="*/ 0 w 9144000"/>
                <a:gd name="connsiteY0" fmla="*/ 785961 h 1190625"/>
                <a:gd name="connsiteX1" fmla="*/ 8895458 w 9144000"/>
                <a:gd name="connsiteY1" fmla="*/ 502767 h 1190625"/>
                <a:gd name="connsiteX2" fmla="*/ 8949656 w 9144000"/>
                <a:gd name="connsiteY2" fmla="*/ 441425 h 1190625"/>
                <a:gd name="connsiteX3" fmla="*/ 8990138 w 9144000"/>
                <a:gd name="connsiteY3" fmla="*/ 381895 h 1190625"/>
                <a:gd name="connsiteX4" fmla="*/ 9016331 w 9144000"/>
                <a:gd name="connsiteY4" fmla="*/ 346746 h 1190625"/>
                <a:gd name="connsiteX5" fmla="*/ 9046716 w 9144000"/>
                <a:gd name="connsiteY5" fmla="*/ 291978 h 1190625"/>
                <a:gd name="connsiteX6" fmla="*/ 9065766 w 9144000"/>
                <a:gd name="connsiteY6" fmla="*/ 249686 h 1190625"/>
                <a:gd name="connsiteX7" fmla="*/ 9084817 w 9144000"/>
                <a:gd name="connsiteY7" fmla="*/ 202631 h 1190625"/>
                <a:gd name="connsiteX8" fmla="*/ 9103867 w 9144000"/>
                <a:gd name="connsiteY8" fmla="*/ 148433 h 1190625"/>
                <a:gd name="connsiteX9" fmla="*/ 9122916 w 9144000"/>
                <a:gd name="connsiteY9" fmla="*/ 84139 h 1190625"/>
                <a:gd name="connsiteX10" fmla="*/ 9130060 w 9144000"/>
                <a:gd name="connsiteY10" fmla="*/ 46610 h 1190625"/>
                <a:gd name="connsiteX11" fmla="*/ 9141619 w 9144000"/>
                <a:gd name="connsiteY11" fmla="*/ 0 h 1190625"/>
                <a:gd name="connsiteX12" fmla="*/ 9144000 w 9144000"/>
                <a:gd name="connsiteY12" fmla="*/ 1190625 h 1190625"/>
                <a:gd name="connsiteX13" fmla="*/ 0 w 9144000"/>
                <a:gd name="connsiteY13" fmla="*/ 1190625 h 1190625"/>
                <a:gd name="connsiteX14" fmla="*/ 0 w 9144000"/>
                <a:gd name="connsiteY14" fmla="*/ 785961 h 1190625"/>
                <a:gd name="connsiteX0" fmla="*/ 0 w 9144000"/>
                <a:gd name="connsiteY0" fmla="*/ 785961 h 1190625"/>
                <a:gd name="connsiteX1" fmla="*/ 8841260 w 9144000"/>
                <a:gd name="connsiteY1" fmla="*/ 559348 h 1190625"/>
                <a:gd name="connsiteX2" fmla="*/ 8895458 w 9144000"/>
                <a:gd name="connsiteY2" fmla="*/ 502767 h 1190625"/>
                <a:gd name="connsiteX3" fmla="*/ 8949656 w 9144000"/>
                <a:gd name="connsiteY3" fmla="*/ 441425 h 1190625"/>
                <a:gd name="connsiteX4" fmla="*/ 8990138 w 9144000"/>
                <a:gd name="connsiteY4" fmla="*/ 381895 h 1190625"/>
                <a:gd name="connsiteX5" fmla="*/ 9016331 w 9144000"/>
                <a:gd name="connsiteY5" fmla="*/ 346746 h 1190625"/>
                <a:gd name="connsiteX6" fmla="*/ 9046716 w 9144000"/>
                <a:gd name="connsiteY6" fmla="*/ 291978 h 1190625"/>
                <a:gd name="connsiteX7" fmla="*/ 9065766 w 9144000"/>
                <a:gd name="connsiteY7" fmla="*/ 249686 h 1190625"/>
                <a:gd name="connsiteX8" fmla="*/ 9084817 w 9144000"/>
                <a:gd name="connsiteY8" fmla="*/ 202631 h 1190625"/>
                <a:gd name="connsiteX9" fmla="*/ 9103867 w 9144000"/>
                <a:gd name="connsiteY9" fmla="*/ 148433 h 1190625"/>
                <a:gd name="connsiteX10" fmla="*/ 9122916 w 9144000"/>
                <a:gd name="connsiteY10" fmla="*/ 84139 h 1190625"/>
                <a:gd name="connsiteX11" fmla="*/ 9130060 w 9144000"/>
                <a:gd name="connsiteY11" fmla="*/ 46610 h 1190625"/>
                <a:gd name="connsiteX12" fmla="*/ 9141619 w 9144000"/>
                <a:gd name="connsiteY12" fmla="*/ 0 h 1190625"/>
                <a:gd name="connsiteX13" fmla="*/ 9144000 w 9144000"/>
                <a:gd name="connsiteY13" fmla="*/ 1190625 h 1190625"/>
                <a:gd name="connsiteX14" fmla="*/ 0 w 9144000"/>
                <a:gd name="connsiteY14" fmla="*/ 1190625 h 1190625"/>
                <a:gd name="connsiteX15" fmla="*/ 0 w 9144000"/>
                <a:gd name="connsiteY15" fmla="*/ 785961 h 1190625"/>
                <a:gd name="connsiteX0" fmla="*/ 0 w 9144000"/>
                <a:gd name="connsiteY0" fmla="*/ 785961 h 1190625"/>
                <a:gd name="connsiteX1" fmla="*/ 8798967 w 9144000"/>
                <a:gd name="connsiteY1" fmla="*/ 592114 h 1190625"/>
                <a:gd name="connsiteX2" fmla="*/ 8841260 w 9144000"/>
                <a:gd name="connsiteY2" fmla="*/ 559348 h 1190625"/>
                <a:gd name="connsiteX3" fmla="*/ 8895458 w 9144000"/>
                <a:gd name="connsiteY3" fmla="*/ 502767 h 1190625"/>
                <a:gd name="connsiteX4" fmla="*/ 8949656 w 9144000"/>
                <a:gd name="connsiteY4" fmla="*/ 441425 h 1190625"/>
                <a:gd name="connsiteX5" fmla="*/ 8990138 w 9144000"/>
                <a:gd name="connsiteY5" fmla="*/ 381895 h 1190625"/>
                <a:gd name="connsiteX6" fmla="*/ 9016331 w 9144000"/>
                <a:gd name="connsiteY6" fmla="*/ 346746 h 1190625"/>
                <a:gd name="connsiteX7" fmla="*/ 9046716 w 9144000"/>
                <a:gd name="connsiteY7" fmla="*/ 291978 h 1190625"/>
                <a:gd name="connsiteX8" fmla="*/ 9065766 w 9144000"/>
                <a:gd name="connsiteY8" fmla="*/ 249686 h 1190625"/>
                <a:gd name="connsiteX9" fmla="*/ 9084817 w 9144000"/>
                <a:gd name="connsiteY9" fmla="*/ 202631 h 1190625"/>
                <a:gd name="connsiteX10" fmla="*/ 9103867 w 9144000"/>
                <a:gd name="connsiteY10" fmla="*/ 148433 h 1190625"/>
                <a:gd name="connsiteX11" fmla="*/ 9122916 w 9144000"/>
                <a:gd name="connsiteY11" fmla="*/ 84139 h 1190625"/>
                <a:gd name="connsiteX12" fmla="*/ 9130060 w 9144000"/>
                <a:gd name="connsiteY12" fmla="*/ 46610 h 1190625"/>
                <a:gd name="connsiteX13" fmla="*/ 9141619 w 9144000"/>
                <a:gd name="connsiteY13" fmla="*/ 0 h 1190625"/>
                <a:gd name="connsiteX14" fmla="*/ 9144000 w 9144000"/>
                <a:gd name="connsiteY14" fmla="*/ 1190625 h 1190625"/>
                <a:gd name="connsiteX15" fmla="*/ 0 w 9144000"/>
                <a:gd name="connsiteY15" fmla="*/ 1190625 h 1190625"/>
                <a:gd name="connsiteX16" fmla="*/ 0 w 9144000"/>
                <a:gd name="connsiteY16" fmla="*/ 785961 h 1190625"/>
                <a:gd name="connsiteX0" fmla="*/ 0 w 9144000"/>
                <a:gd name="connsiteY0" fmla="*/ 785961 h 1190625"/>
                <a:gd name="connsiteX1" fmla="*/ 8725149 w 9144000"/>
                <a:gd name="connsiteY1" fmla="*/ 646883 h 1190625"/>
                <a:gd name="connsiteX2" fmla="*/ 8798967 w 9144000"/>
                <a:gd name="connsiteY2" fmla="*/ 592114 h 1190625"/>
                <a:gd name="connsiteX3" fmla="*/ 8841260 w 9144000"/>
                <a:gd name="connsiteY3" fmla="*/ 559348 h 1190625"/>
                <a:gd name="connsiteX4" fmla="*/ 8895458 w 9144000"/>
                <a:gd name="connsiteY4" fmla="*/ 502767 h 1190625"/>
                <a:gd name="connsiteX5" fmla="*/ 8949656 w 9144000"/>
                <a:gd name="connsiteY5" fmla="*/ 441425 h 1190625"/>
                <a:gd name="connsiteX6" fmla="*/ 8990138 w 9144000"/>
                <a:gd name="connsiteY6" fmla="*/ 381895 h 1190625"/>
                <a:gd name="connsiteX7" fmla="*/ 9016331 w 9144000"/>
                <a:gd name="connsiteY7" fmla="*/ 346746 h 1190625"/>
                <a:gd name="connsiteX8" fmla="*/ 9046716 w 9144000"/>
                <a:gd name="connsiteY8" fmla="*/ 291978 h 1190625"/>
                <a:gd name="connsiteX9" fmla="*/ 9065766 w 9144000"/>
                <a:gd name="connsiteY9" fmla="*/ 249686 h 1190625"/>
                <a:gd name="connsiteX10" fmla="*/ 9084817 w 9144000"/>
                <a:gd name="connsiteY10" fmla="*/ 202631 h 1190625"/>
                <a:gd name="connsiteX11" fmla="*/ 9103867 w 9144000"/>
                <a:gd name="connsiteY11" fmla="*/ 148433 h 1190625"/>
                <a:gd name="connsiteX12" fmla="*/ 9122916 w 9144000"/>
                <a:gd name="connsiteY12" fmla="*/ 84139 h 1190625"/>
                <a:gd name="connsiteX13" fmla="*/ 9130060 w 9144000"/>
                <a:gd name="connsiteY13" fmla="*/ 46610 h 1190625"/>
                <a:gd name="connsiteX14" fmla="*/ 9141619 w 9144000"/>
                <a:gd name="connsiteY14" fmla="*/ 0 h 1190625"/>
                <a:gd name="connsiteX15" fmla="*/ 9144000 w 9144000"/>
                <a:gd name="connsiteY15" fmla="*/ 1190625 h 1190625"/>
                <a:gd name="connsiteX16" fmla="*/ 0 w 9144000"/>
                <a:gd name="connsiteY16" fmla="*/ 1190625 h 1190625"/>
                <a:gd name="connsiteX17" fmla="*/ 0 w 9144000"/>
                <a:gd name="connsiteY17" fmla="*/ 785961 h 1190625"/>
                <a:gd name="connsiteX0" fmla="*/ 0 w 9144000"/>
                <a:gd name="connsiteY0" fmla="*/ 785961 h 1190625"/>
                <a:gd name="connsiteX1" fmla="*/ 8623325 w 9144000"/>
                <a:gd name="connsiteY1" fmla="*/ 698700 h 1190625"/>
                <a:gd name="connsiteX2" fmla="*/ 8725149 w 9144000"/>
                <a:gd name="connsiteY2" fmla="*/ 646883 h 1190625"/>
                <a:gd name="connsiteX3" fmla="*/ 8798967 w 9144000"/>
                <a:gd name="connsiteY3" fmla="*/ 592114 h 1190625"/>
                <a:gd name="connsiteX4" fmla="*/ 8841260 w 9144000"/>
                <a:gd name="connsiteY4" fmla="*/ 559348 h 1190625"/>
                <a:gd name="connsiteX5" fmla="*/ 8895458 w 9144000"/>
                <a:gd name="connsiteY5" fmla="*/ 502767 h 1190625"/>
                <a:gd name="connsiteX6" fmla="*/ 8949656 w 9144000"/>
                <a:gd name="connsiteY6" fmla="*/ 441425 h 1190625"/>
                <a:gd name="connsiteX7" fmla="*/ 8990138 w 9144000"/>
                <a:gd name="connsiteY7" fmla="*/ 381895 h 1190625"/>
                <a:gd name="connsiteX8" fmla="*/ 9016331 w 9144000"/>
                <a:gd name="connsiteY8" fmla="*/ 346746 h 1190625"/>
                <a:gd name="connsiteX9" fmla="*/ 9046716 w 9144000"/>
                <a:gd name="connsiteY9" fmla="*/ 291978 h 1190625"/>
                <a:gd name="connsiteX10" fmla="*/ 9065766 w 9144000"/>
                <a:gd name="connsiteY10" fmla="*/ 249686 h 1190625"/>
                <a:gd name="connsiteX11" fmla="*/ 9084817 w 9144000"/>
                <a:gd name="connsiteY11" fmla="*/ 202631 h 1190625"/>
                <a:gd name="connsiteX12" fmla="*/ 9103867 w 9144000"/>
                <a:gd name="connsiteY12" fmla="*/ 148433 h 1190625"/>
                <a:gd name="connsiteX13" fmla="*/ 9122916 w 9144000"/>
                <a:gd name="connsiteY13" fmla="*/ 84139 h 1190625"/>
                <a:gd name="connsiteX14" fmla="*/ 9130060 w 9144000"/>
                <a:gd name="connsiteY14" fmla="*/ 46610 h 1190625"/>
                <a:gd name="connsiteX15" fmla="*/ 9141619 w 9144000"/>
                <a:gd name="connsiteY15" fmla="*/ 0 h 1190625"/>
                <a:gd name="connsiteX16" fmla="*/ 9144000 w 9144000"/>
                <a:gd name="connsiteY16" fmla="*/ 1190625 h 1190625"/>
                <a:gd name="connsiteX17" fmla="*/ 0 w 9144000"/>
                <a:gd name="connsiteY17" fmla="*/ 1190625 h 1190625"/>
                <a:gd name="connsiteX18" fmla="*/ 0 w 9144000"/>
                <a:gd name="connsiteY18" fmla="*/ 785961 h 1190625"/>
                <a:gd name="connsiteX0" fmla="*/ 0 w 9144000"/>
                <a:gd name="connsiteY0" fmla="*/ 785961 h 1190625"/>
                <a:gd name="connsiteX1" fmla="*/ 8579222 w 9144000"/>
                <a:gd name="connsiteY1" fmla="*/ 721942 h 1190625"/>
                <a:gd name="connsiteX2" fmla="*/ 8623325 w 9144000"/>
                <a:gd name="connsiteY2" fmla="*/ 698700 h 1190625"/>
                <a:gd name="connsiteX3" fmla="*/ 8725149 w 9144000"/>
                <a:gd name="connsiteY3" fmla="*/ 646883 h 1190625"/>
                <a:gd name="connsiteX4" fmla="*/ 8798967 w 9144000"/>
                <a:gd name="connsiteY4" fmla="*/ 592114 h 1190625"/>
                <a:gd name="connsiteX5" fmla="*/ 8841260 w 9144000"/>
                <a:gd name="connsiteY5" fmla="*/ 559348 h 1190625"/>
                <a:gd name="connsiteX6" fmla="*/ 8895458 w 9144000"/>
                <a:gd name="connsiteY6" fmla="*/ 502767 h 1190625"/>
                <a:gd name="connsiteX7" fmla="*/ 8949656 w 9144000"/>
                <a:gd name="connsiteY7" fmla="*/ 441425 h 1190625"/>
                <a:gd name="connsiteX8" fmla="*/ 8990138 w 9144000"/>
                <a:gd name="connsiteY8" fmla="*/ 381895 h 1190625"/>
                <a:gd name="connsiteX9" fmla="*/ 9016331 w 9144000"/>
                <a:gd name="connsiteY9" fmla="*/ 346746 h 1190625"/>
                <a:gd name="connsiteX10" fmla="*/ 9046716 w 9144000"/>
                <a:gd name="connsiteY10" fmla="*/ 291978 h 1190625"/>
                <a:gd name="connsiteX11" fmla="*/ 9065766 w 9144000"/>
                <a:gd name="connsiteY11" fmla="*/ 249686 h 1190625"/>
                <a:gd name="connsiteX12" fmla="*/ 9084817 w 9144000"/>
                <a:gd name="connsiteY12" fmla="*/ 202631 h 1190625"/>
                <a:gd name="connsiteX13" fmla="*/ 9103867 w 9144000"/>
                <a:gd name="connsiteY13" fmla="*/ 148433 h 1190625"/>
                <a:gd name="connsiteX14" fmla="*/ 9122916 w 9144000"/>
                <a:gd name="connsiteY14" fmla="*/ 84139 h 1190625"/>
                <a:gd name="connsiteX15" fmla="*/ 9130060 w 9144000"/>
                <a:gd name="connsiteY15" fmla="*/ 46610 h 1190625"/>
                <a:gd name="connsiteX16" fmla="*/ 9141619 w 9144000"/>
                <a:gd name="connsiteY16" fmla="*/ 0 h 1190625"/>
                <a:gd name="connsiteX17" fmla="*/ 9144000 w 9144000"/>
                <a:gd name="connsiteY17" fmla="*/ 1190625 h 1190625"/>
                <a:gd name="connsiteX18" fmla="*/ 0 w 9144000"/>
                <a:gd name="connsiteY18" fmla="*/ 1190625 h 1190625"/>
                <a:gd name="connsiteX19" fmla="*/ 0 w 9144000"/>
                <a:gd name="connsiteY19" fmla="*/ 785961 h 1190625"/>
                <a:gd name="connsiteX0" fmla="*/ 0 w 9144000"/>
                <a:gd name="connsiteY0" fmla="*/ 785961 h 1190625"/>
                <a:gd name="connsiteX1" fmla="*/ 8510166 w 9144000"/>
                <a:gd name="connsiteY1" fmla="*/ 743373 h 1190625"/>
                <a:gd name="connsiteX2" fmla="*/ 8579222 w 9144000"/>
                <a:gd name="connsiteY2" fmla="*/ 721942 h 1190625"/>
                <a:gd name="connsiteX3" fmla="*/ 8623325 w 9144000"/>
                <a:gd name="connsiteY3" fmla="*/ 698700 h 1190625"/>
                <a:gd name="connsiteX4" fmla="*/ 8725149 w 9144000"/>
                <a:gd name="connsiteY4" fmla="*/ 646883 h 1190625"/>
                <a:gd name="connsiteX5" fmla="*/ 8798967 w 9144000"/>
                <a:gd name="connsiteY5" fmla="*/ 592114 h 1190625"/>
                <a:gd name="connsiteX6" fmla="*/ 8841260 w 9144000"/>
                <a:gd name="connsiteY6" fmla="*/ 559348 h 1190625"/>
                <a:gd name="connsiteX7" fmla="*/ 8895458 w 9144000"/>
                <a:gd name="connsiteY7" fmla="*/ 502767 h 1190625"/>
                <a:gd name="connsiteX8" fmla="*/ 8949656 w 9144000"/>
                <a:gd name="connsiteY8" fmla="*/ 441425 h 1190625"/>
                <a:gd name="connsiteX9" fmla="*/ 8990138 w 9144000"/>
                <a:gd name="connsiteY9" fmla="*/ 381895 h 1190625"/>
                <a:gd name="connsiteX10" fmla="*/ 9016331 w 9144000"/>
                <a:gd name="connsiteY10" fmla="*/ 346746 h 1190625"/>
                <a:gd name="connsiteX11" fmla="*/ 9046716 w 9144000"/>
                <a:gd name="connsiteY11" fmla="*/ 291978 h 1190625"/>
                <a:gd name="connsiteX12" fmla="*/ 9065766 w 9144000"/>
                <a:gd name="connsiteY12" fmla="*/ 249686 h 1190625"/>
                <a:gd name="connsiteX13" fmla="*/ 9084817 w 9144000"/>
                <a:gd name="connsiteY13" fmla="*/ 202631 h 1190625"/>
                <a:gd name="connsiteX14" fmla="*/ 9103867 w 9144000"/>
                <a:gd name="connsiteY14" fmla="*/ 148433 h 1190625"/>
                <a:gd name="connsiteX15" fmla="*/ 9122916 w 9144000"/>
                <a:gd name="connsiteY15" fmla="*/ 84139 h 1190625"/>
                <a:gd name="connsiteX16" fmla="*/ 9130060 w 9144000"/>
                <a:gd name="connsiteY16" fmla="*/ 46610 h 1190625"/>
                <a:gd name="connsiteX17" fmla="*/ 9141619 w 9144000"/>
                <a:gd name="connsiteY17" fmla="*/ 0 h 1190625"/>
                <a:gd name="connsiteX18" fmla="*/ 9144000 w 9144000"/>
                <a:gd name="connsiteY18" fmla="*/ 1190625 h 1190625"/>
                <a:gd name="connsiteX19" fmla="*/ 0 w 9144000"/>
                <a:gd name="connsiteY19" fmla="*/ 1190625 h 1190625"/>
                <a:gd name="connsiteX20" fmla="*/ 0 w 9144000"/>
                <a:gd name="connsiteY20" fmla="*/ 785961 h 1190625"/>
                <a:gd name="connsiteX0" fmla="*/ 0 w 9144000"/>
                <a:gd name="connsiteY0" fmla="*/ 785961 h 1190625"/>
                <a:gd name="connsiteX1" fmla="*/ 8460731 w 9144000"/>
                <a:gd name="connsiteY1" fmla="*/ 757660 h 1190625"/>
                <a:gd name="connsiteX2" fmla="*/ 8510166 w 9144000"/>
                <a:gd name="connsiteY2" fmla="*/ 743373 h 1190625"/>
                <a:gd name="connsiteX3" fmla="*/ 8579222 w 9144000"/>
                <a:gd name="connsiteY3" fmla="*/ 721942 h 1190625"/>
                <a:gd name="connsiteX4" fmla="*/ 8623325 w 9144000"/>
                <a:gd name="connsiteY4" fmla="*/ 698700 h 1190625"/>
                <a:gd name="connsiteX5" fmla="*/ 8725149 w 9144000"/>
                <a:gd name="connsiteY5" fmla="*/ 646883 h 1190625"/>
                <a:gd name="connsiteX6" fmla="*/ 8798967 w 9144000"/>
                <a:gd name="connsiteY6" fmla="*/ 592114 h 1190625"/>
                <a:gd name="connsiteX7" fmla="*/ 8841260 w 9144000"/>
                <a:gd name="connsiteY7" fmla="*/ 559348 h 1190625"/>
                <a:gd name="connsiteX8" fmla="*/ 8895458 w 9144000"/>
                <a:gd name="connsiteY8" fmla="*/ 502767 h 1190625"/>
                <a:gd name="connsiteX9" fmla="*/ 8949656 w 9144000"/>
                <a:gd name="connsiteY9" fmla="*/ 441425 h 1190625"/>
                <a:gd name="connsiteX10" fmla="*/ 8990138 w 9144000"/>
                <a:gd name="connsiteY10" fmla="*/ 381895 h 1190625"/>
                <a:gd name="connsiteX11" fmla="*/ 9016331 w 9144000"/>
                <a:gd name="connsiteY11" fmla="*/ 346746 h 1190625"/>
                <a:gd name="connsiteX12" fmla="*/ 9046716 w 9144000"/>
                <a:gd name="connsiteY12" fmla="*/ 291978 h 1190625"/>
                <a:gd name="connsiteX13" fmla="*/ 9065766 w 9144000"/>
                <a:gd name="connsiteY13" fmla="*/ 249686 h 1190625"/>
                <a:gd name="connsiteX14" fmla="*/ 9084817 w 9144000"/>
                <a:gd name="connsiteY14" fmla="*/ 202631 h 1190625"/>
                <a:gd name="connsiteX15" fmla="*/ 9103867 w 9144000"/>
                <a:gd name="connsiteY15" fmla="*/ 148433 h 1190625"/>
                <a:gd name="connsiteX16" fmla="*/ 9122916 w 9144000"/>
                <a:gd name="connsiteY16" fmla="*/ 84139 h 1190625"/>
                <a:gd name="connsiteX17" fmla="*/ 9130060 w 9144000"/>
                <a:gd name="connsiteY17" fmla="*/ 46610 h 1190625"/>
                <a:gd name="connsiteX18" fmla="*/ 9141619 w 9144000"/>
                <a:gd name="connsiteY18" fmla="*/ 0 h 1190625"/>
                <a:gd name="connsiteX19" fmla="*/ 9144000 w 9144000"/>
                <a:gd name="connsiteY19" fmla="*/ 1190625 h 1190625"/>
                <a:gd name="connsiteX20" fmla="*/ 0 w 9144000"/>
                <a:gd name="connsiteY20" fmla="*/ 1190625 h 1190625"/>
                <a:gd name="connsiteX21" fmla="*/ 0 w 9144000"/>
                <a:gd name="connsiteY21" fmla="*/ 785961 h 1190625"/>
                <a:gd name="connsiteX0" fmla="*/ 0 w 9144000"/>
                <a:gd name="connsiteY0" fmla="*/ 785961 h 1190625"/>
                <a:gd name="connsiteX1" fmla="*/ 8418439 w 9144000"/>
                <a:gd name="connsiteY1" fmla="*/ 764234 h 1190625"/>
                <a:gd name="connsiteX2" fmla="*/ 8460731 w 9144000"/>
                <a:gd name="connsiteY2" fmla="*/ 757660 h 1190625"/>
                <a:gd name="connsiteX3" fmla="*/ 8510166 w 9144000"/>
                <a:gd name="connsiteY3" fmla="*/ 743373 h 1190625"/>
                <a:gd name="connsiteX4" fmla="*/ 8579222 w 9144000"/>
                <a:gd name="connsiteY4" fmla="*/ 721942 h 1190625"/>
                <a:gd name="connsiteX5" fmla="*/ 8623325 w 9144000"/>
                <a:gd name="connsiteY5" fmla="*/ 698700 h 1190625"/>
                <a:gd name="connsiteX6" fmla="*/ 8725149 w 9144000"/>
                <a:gd name="connsiteY6" fmla="*/ 646883 h 1190625"/>
                <a:gd name="connsiteX7" fmla="*/ 8798967 w 9144000"/>
                <a:gd name="connsiteY7" fmla="*/ 592114 h 1190625"/>
                <a:gd name="connsiteX8" fmla="*/ 8841260 w 9144000"/>
                <a:gd name="connsiteY8" fmla="*/ 559348 h 1190625"/>
                <a:gd name="connsiteX9" fmla="*/ 8895458 w 9144000"/>
                <a:gd name="connsiteY9" fmla="*/ 502767 h 1190625"/>
                <a:gd name="connsiteX10" fmla="*/ 8949656 w 9144000"/>
                <a:gd name="connsiteY10" fmla="*/ 441425 h 1190625"/>
                <a:gd name="connsiteX11" fmla="*/ 8990138 w 9144000"/>
                <a:gd name="connsiteY11" fmla="*/ 381895 h 1190625"/>
                <a:gd name="connsiteX12" fmla="*/ 9016331 w 9144000"/>
                <a:gd name="connsiteY12" fmla="*/ 346746 h 1190625"/>
                <a:gd name="connsiteX13" fmla="*/ 9046716 w 9144000"/>
                <a:gd name="connsiteY13" fmla="*/ 291978 h 1190625"/>
                <a:gd name="connsiteX14" fmla="*/ 9065766 w 9144000"/>
                <a:gd name="connsiteY14" fmla="*/ 249686 h 1190625"/>
                <a:gd name="connsiteX15" fmla="*/ 9084817 w 9144000"/>
                <a:gd name="connsiteY15" fmla="*/ 202631 h 1190625"/>
                <a:gd name="connsiteX16" fmla="*/ 9103867 w 9144000"/>
                <a:gd name="connsiteY16" fmla="*/ 148433 h 1190625"/>
                <a:gd name="connsiteX17" fmla="*/ 9122916 w 9144000"/>
                <a:gd name="connsiteY17" fmla="*/ 84139 h 1190625"/>
                <a:gd name="connsiteX18" fmla="*/ 9130060 w 9144000"/>
                <a:gd name="connsiteY18" fmla="*/ 46610 h 1190625"/>
                <a:gd name="connsiteX19" fmla="*/ 9141619 w 9144000"/>
                <a:gd name="connsiteY19" fmla="*/ 0 h 1190625"/>
                <a:gd name="connsiteX20" fmla="*/ 9144000 w 9144000"/>
                <a:gd name="connsiteY20" fmla="*/ 1190625 h 1190625"/>
                <a:gd name="connsiteX21" fmla="*/ 0 w 9144000"/>
                <a:gd name="connsiteY21" fmla="*/ 1190625 h 1190625"/>
                <a:gd name="connsiteX22" fmla="*/ 0 w 9144000"/>
                <a:gd name="connsiteY22" fmla="*/ 785961 h 1190625"/>
                <a:gd name="connsiteX0" fmla="*/ 0 w 9144000"/>
                <a:gd name="connsiteY0" fmla="*/ 785961 h 1190625"/>
                <a:gd name="connsiteX1" fmla="*/ 8366052 w 9144000"/>
                <a:gd name="connsiteY1" fmla="*/ 773759 h 1190625"/>
                <a:gd name="connsiteX2" fmla="*/ 8418439 w 9144000"/>
                <a:gd name="connsiteY2" fmla="*/ 764234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18439 w 9144000"/>
                <a:gd name="connsiteY3" fmla="*/ 76423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47734 w 9144000"/>
                <a:gd name="connsiteY3" fmla="*/ 761704 h 1190625"/>
                <a:gd name="connsiteX4" fmla="*/ 8460731 w 9144000"/>
                <a:gd name="connsiteY4" fmla="*/ 757660 h 1190625"/>
                <a:gd name="connsiteX5" fmla="*/ 8510166 w 9144000"/>
                <a:gd name="connsiteY5" fmla="*/ 743373 h 1190625"/>
                <a:gd name="connsiteX6" fmla="*/ 8579222 w 9144000"/>
                <a:gd name="connsiteY6" fmla="*/ 721942 h 1190625"/>
                <a:gd name="connsiteX7" fmla="*/ 8623325 w 9144000"/>
                <a:gd name="connsiteY7" fmla="*/ 698700 h 1190625"/>
                <a:gd name="connsiteX8" fmla="*/ 8725149 w 9144000"/>
                <a:gd name="connsiteY8" fmla="*/ 646883 h 1190625"/>
                <a:gd name="connsiteX9" fmla="*/ 8798967 w 9144000"/>
                <a:gd name="connsiteY9" fmla="*/ 592114 h 1190625"/>
                <a:gd name="connsiteX10" fmla="*/ 8841260 w 9144000"/>
                <a:gd name="connsiteY10" fmla="*/ 559348 h 1190625"/>
                <a:gd name="connsiteX11" fmla="*/ 8895458 w 9144000"/>
                <a:gd name="connsiteY11" fmla="*/ 502767 h 1190625"/>
                <a:gd name="connsiteX12" fmla="*/ 8949656 w 9144000"/>
                <a:gd name="connsiteY12" fmla="*/ 441425 h 1190625"/>
                <a:gd name="connsiteX13" fmla="*/ 8990138 w 9144000"/>
                <a:gd name="connsiteY13" fmla="*/ 381895 h 1190625"/>
                <a:gd name="connsiteX14" fmla="*/ 9016331 w 9144000"/>
                <a:gd name="connsiteY14" fmla="*/ 346746 h 1190625"/>
                <a:gd name="connsiteX15" fmla="*/ 9046716 w 9144000"/>
                <a:gd name="connsiteY15" fmla="*/ 291978 h 1190625"/>
                <a:gd name="connsiteX16" fmla="*/ 9065766 w 9144000"/>
                <a:gd name="connsiteY16" fmla="*/ 249686 h 1190625"/>
                <a:gd name="connsiteX17" fmla="*/ 9084817 w 9144000"/>
                <a:gd name="connsiteY17" fmla="*/ 202631 h 1190625"/>
                <a:gd name="connsiteX18" fmla="*/ 9103867 w 9144000"/>
                <a:gd name="connsiteY18" fmla="*/ 148433 h 1190625"/>
                <a:gd name="connsiteX19" fmla="*/ 9122916 w 9144000"/>
                <a:gd name="connsiteY19" fmla="*/ 84139 h 1190625"/>
                <a:gd name="connsiteX20" fmla="*/ 9130060 w 9144000"/>
                <a:gd name="connsiteY20" fmla="*/ 46610 h 1190625"/>
                <a:gd name="connsiteX21" fmla="*/ 9141619 w 9144000"/>
                <a:gd name="connsiteY21" fmla="*/ 0 h 1190625"/>
                <a:gd name="connsiteX22" fmla="*/ 9144000 w 9144000"/>
                <a:gd name="connsiteY22" fmla="*/ 1190625 h 1190625"/>
                <a:gd name="connsiteX23" fmla="*/ 0 w 9144000"/>
                <a:gd name="connsiteY23" fmla="*/ 1190625 h 1190625"/>
                <a:gd name="connsiteX24" fmla="*/ 0 w 9144000"/>
                <a:gd name="connsiteY24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66052 w 9144000"/>
                <a:gd name="connsiteY2" fmla="*/ 773759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79222 w 9144000"/>
                <a:gd name="connsiteY5" fmla="*/ 72194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785961 h 1190625"/>
                <a:gd name="connsiteX1" fmla="*/ 8304709 w 9144000"/>
                <a:gd name="connsiteY1" fmla="*/ 783284 h 1190625"/>
                <a:gd name="connsiteX2" fmla="*/ 8388203 w 9144000"/>
                <a:gd name="connsiteY2" fmla="*/ 773611 h 1190625"/>
                <a:gd name="connsiteX3" fmla="*/ 8460731 w 9144000"/>
                <a:gd name="connsiteY3" fmla="*/ 757660 h 1190625"/>
                <a:gd name="connsiteX4" fmla="*/ 8510166 w 9144000"/>
                <a:gd name="connsiteY4" fmla="*/ 743373 h 1190625"/>
                <a:gd name="connsiteX5" fmla="*/ 8537749 w 9144000"/>
                <a:gd name="connsiteY5" fmla="*/ 736652 h 1190625"/>
                <a:gd name="connsiteX6" fmla="*/ 8623325 w 9144000"/>
                <a:gd name="connsiteY6" fmla="*/ 698700 h 1190625"/>
                <a:gd name="connsiteX7" fmla="*/ 8725149 w 9144000"/>
                <a:gd name="connsiteY7" fmla="*/ 646883 h 1190625"/>
                <a:gd name="connsiteX8" fmla="*/ 8798967 w 9144000"/>
                <a:gd name="connsiteY8" fmla="*/ 592114 h 1190625"/>
                <a:gd name="connsiteX9" fmla="*/ 8841260 w 9144000"/>
                <a:gd name="connsiteY9" fmla="*/ 559348 h 1190625"/>
                <a:gd name="connsiteX10" fmla="*/ 8895458 w 9144000"/>
                <a:gd name="connsiteY10" fmla="*/ 502767 h 1190625"/>
                <a:gd name="connsiteX11" fmla="*/ 8949656 w 9144000"/>
                <a:gd name="connsiteY11" fmla="*/ 441425 h 1190625"/>
                <a:gd name="connsiteX12" fmla="*/ 8990138 w 9144000"/>
                <a:gd name="connsiteY12" fmla="*/ 381895 h 1190625"/>
                <a:gd name="connsiteX13" fmla="*/ 9016331 w 9144000"/>
                <a:gd name="connsiteY13" fmla="*/ 346746 h 1190625"/>
                <a:gd name="connsiteX14" fmla="*/ 9046716 w 9144000"/>
                <a:gd name="connsiteY14" fmla="*/ 291978 h 1190625"/>
                <a:gd name="connsiteX15" fmla="*/ 9065766 w 9144000"/>
                <a:gd name="connsiteY15" fmla="*/ 249686 h 1190625"/>
                <a:gd name="connsiteX16" fmla="*/ 9084817 w 9144000"/>
                <a:gd name="connsiteY16" fmla="*/ 202631 h 1190625"/>
                <a:gd name="connsiteX17" fmla="*/ 9103867 w 9144000"/>
                <a:gd name="connsiteY17" fmla="*/ 148433 h 1190625"/>
                <a:gd name="connsiteX18" fmla="*/ 9122916 w 9144000"/>
                <a:gd name="connsiteY18" fmla="*/ 84139 h 1190625"/>
                <a:gd name="connsiteX19" fmla="*/ 9130060 w 9144000"/>
                <a:gd name="connsiteY19" fmla="*/ 46610 h 1190625"/>
                <a:gd name="connsiteX20" fmla="*/ 9141619 w 9144000"/>
                <a:gd name="connsiteY20" fmla="*/ 0 h 1190625"/>
                <a:gd name="connsiteX21" fmla="*/ 9144000 w 9144000"/>
                <a:gd name="connsiteY21" fmla="*/ 1190625 h 1190625"/>
                <a:gd name="connsiteX22" fmla="*/ 0 w 9144000"/>
                <a:gd name="connsiteY22" fmla="*/ 1190625 h 1190625"/>
                <a:gd name="connsiteX23" fmla="*/ 0 w 9144000"/>
                <a:gd name="connsiteY23" fmla="*/ 785961 h 1190625"/>
                <a:gd name="connsiteX0" fmla="*/ 0 w 9144000"/>
                <a:gd name="connsiteY0" fmla="*/ 839365 h 1244029"/>
                <a:gd name="connsiteX1" fmla="*/ 8304709 w 9144000"/>
                <a:gd name="connsiteY1" fmla="*/ 836688 h 1244029"/>
                <a:gd name="connsiteX2" fmla="*/ 8388203 w 9144000"/>
                <a:gd name="connsiteY2" fmla="*/ 827015 h 1244029"/>
                <a:gd name="connsiteX3" fmla="*/ 8460731 w 9144000"/>
                <a:gd name="connsiteY3" fmla="*/ 811064 h 1244029"/>
                <a:gd name="connsiteX4" fmla="*/ 8510166 w 9144000"/>
                <a:gd name="connsiteY4" fmla="*/ 796777 h 1244029"/>
                <a:gd name="connsiteX5" fmla="*/ 8537749 w 9144000"/>
                <a:gd name="connsiteY5" fmla="*/ 790056 h 1244029"/>
                <a:gd name="connsiteX6" fmla="*/ 8623325 w 9144000"/>
                <a:gd name="connsiteY6" fmla="*/ 752104 h 1244029"/>
                <a:gd name="connsiteX7" fmla="*/ 8725149 w 9144000"/>
                <a:gd name="connsiteY7" fmla="*/ 700287 h 1244029"/>
                <a:gd name="connsiteX8" fmla="*/ 8798967 w 9144000"/>
                <a:gd name="connsiteY8" fmla="*/ 645518 h 1244029"/>
                <a:gd name="connsiteX9" fmla="*/ 8841260 w 9144000"/>
                <a:gd name="connsiteY9" fmla="*/ 612752 h 1244029"/>
                <a:gd name="connsiteX10" fmla="*/ 8895458 w 9144000"/>
                <a:gd name="connsiteY10" fmla="*/ 556171 h 1244029"/>
                <a:gd name="connsiteX11" fmla="*/ 8949656 w 9144000"/>
                <a:gd name="connsiteY11" fmla="*/ 494829 h 1244029"/>
                <a:gd name="connsiteX12" fmla="*/ 8990138 w 9144000"/>
                <a:gd name="connsiteY12" fmla="*/ 435299 h 1244029"/>
                <a:gd name="connsiteX13" fmla="*/ 9016331 w 9144000"/>
                <a:gd name="connsiteY13" fmla="*/ 400150 h 1244029"/>
                <a:gd name="connsiteX14" fmla="*/ 9046716 w 9144000"/>
                <a:gd name="connsiteY14" fmla="*/ 345382 h 1244029"/>
                <a:gd name="connsiteX15" fmla="*/ 9065766 w 9144000"/>
                <a:gd name="connsiteY15" fmla="*/ 303090 h 1244029"/>
                <a:gd name="connsiteX16" fmla="*/ 9084817 w 9144000"/>
                <a:gd name="connsiteY16" fmla="*/ 256035 h 1244029"/>
                <a:gd name="connsiteX17" fmla="*/ 9103867 w 9144000"/>
                <a:gd name="connsiteY17" fmla="*/ 201837 h 1244029"/>
                <a:gd name="connsiteX18" fmla="*/ 9122916 w 9144000"/>
                <a:gd name="connsiteY18" fmla="*/ 137543 h 1244029"/>
                <a:gd name="connsiteX19" fmla="*/ 9130060 w 9144000"/>
                <a:gd name="connsiteY19" fmla="*/ 100014 h 1244029"/>
                <a:gd name="connsiteX20" fmla="*/ 9139238 w 9144000"/>
                <a:gd name="connsiteY20" fmla="*/ 0 h 1244029"/>
                <a:gd name="connsiteX21" fmla="*/ 9144000 w 9144000"/>
                <a:gd name="connsiteY21" fmla="*/ 1244029 h 1244029"/>
                <a:gd name="connsiteX22" fmla="*/ 0 w 9144000"/>
                <a:gd name="connsiteY22" fmla="*/ 1244029 h 1244029"/>
                <a:gd name="connsiteX23" fmla="*/ 0 w 9144000"/>
                <a:gd name="connsiteY23" fmla="*/ 839365 h 1244029"/>
                <a:gd name="connsiteX0" fmla="*/ 0 w 9144000"/>
                <a:gd name="connsiteY0" fmla="*/ 844127 h 1248791"/>
                <a:gd name="connsiteX1" fmla="*/ 8304709 w 9144000"/>
                <a:gd name="connsiteY1" fmla="*/ 841450 h 1248791"/>
                <a:gd name="connsiteX2" fmla="*/ 8388203 w 9144000"/>
                <a:gd name="connsiteY2" fmla="*/ 831777 h 1248791"/>
                <a:gd name="connsiteX3" fmla="*/ 8460731 w 9144000"/>
                <a:gd name="connsiteY3" fmla="*/ 815826 h 1248791"/>
                <a:gd name="connsiteX4" fmla="*/ 8510166 w 9144000"/>
                <a:gd name="connsiteY4" fmla="*/ 801539 h 1248791"/>
                <a:gd name="connsiteX5" fmla="*/ 8537749 w 9144000"/>
                <a:gd name="connsiteY5" fmla="*/ 794818 h 1248791"/>
                <a:gd name="connsiteX6" fmla="*/ 8623325 w 9144000"/>
                <a:gd name="connsiteY6" fmla="*/ 756866 h 1248791"/>
                <a:gd name="connsiteX7" fmla="*/ 8725149 w 9144000"/>
                <a:gd name="connsiteY7" fmla="*/ 705049 h 1248791"/>
                <a:gd name="connsiteX8" fmla="*/ 8798967 w 9144000"/>
                <a:gd name="connsiteY8" fmla="*/ 650280 h 1248791"/>
                <a:gd name="connsiteX9" fmla="*/ 8841260 w 9144000"/>
                <a:gd name="connsiteY9" fmla="*/ 617514 h 1248791"/>
                <a:gd name="connsiteX10" fmla="*/ 8895458 w 9144000"/>
                <a:gd name="connsiteY10" fmla="*/ 560933 h 1248791"/>
                <a:gd name="connsiteX11" fmla="*/ 8949656 w 9144000"/>
                <a:gd name="connsiteY11" fmla="*/ 499591 h 1248791"/>
                <a:gd name="connsiteX12" fmla="*/ 8990138 w 9144000"/>
                <a:gd name="connsiteY12" fmla="*/ 440061 h 1248791"/>
                <a:gd name="connsiteX13" fmla="*/ 9016331 w 9144000"/>
                <a:gd name="connsiteY13" fmla="*/ 404912 h 1248791"/>
                <a:gd name="connsiteX14" fmla="*/ 9046716 w 9144000"/>
                <a:gd name="connsiteY14" fmla="*/ 350144 h 1248791"/>
                <a:gd name="connsiteX15" fmla="*/ 9065766 w 9144000"/>
                <a:gd name="connsiteY15" fmla="*/ 307852 h 1248791"/>
                <a:gd name="connsiteX16" fmla="*/ 9084817 w 9144000"/>
                <a:gd name="connsiteY16" fmla="*/ 260797 h 1248791"/>
                <a:gd name="connsiteX17" fmla="*/ 9103867 w 9144000"/>
                <a:gd name="connsiteY17" fmla="*/ 206599 h 1248791"/>
                <a:gd name="connsiteX18" fmla="*/ 9122916 w 9144000"/>
                <a:gd name="connsiteY18" fmla="*/ 142305 h 1248791"/>
                <a:gd name="connsiteX19" fmla="*/ 9130060 w 9144000"/>
                <a:gd name="connsiteY19" fmla="*/ 104776 h 1248791"/>
                <a:gd name="connsiteX20" fmla="*/ 9141619 w 9144000"/>
                <a:gd name="connsiteY20" fmla="*/ 0 h 1248791"/>
                <a:gd name="connsiteX21" fmla="*/ 9144000 w 9144000"/>
                <a:gd name="connsiteY21" fmla="*/ 1248791 h 1248791"/>
                <a:gd name="connsiteX22" fmla="*/ 0 w 9144000"/>
                <a:gd name="connsiteY22" fmla="*/ 1248791 h 1248791"/>
                <a:gd name="connsiteX23" fmla="*/ 0 w 9144000"/>
                <a:gd name="connsiteY23" fmla="*/ 844127 h 124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44000" h="1248791">
                  <a:moveTo>
                    <a:pt x="0" y="844127"/>
                  </a:moveTo>
                  <a:lnTo>
                    <a:pt x="8304709" y="841450"/>
                  </a:lnTo>
                  <a:lnTo>
                    <a:pt x="8388203" y="831777"/>
                  </a:lnTo>
                  <a:lnTo>
                    <a:pt x="8460731" y="815826"/>
                  </a:lnTo>
                  <a:lnTo>
                    <a:pt x="8510166" y="801539"/>
                  </a:lnTo>
                  <a:lnTo>
                    <a:pt x="8537749" y="794818"/>
                  </a:lnTo>
                  <a:lnTo>
                    <a:pt x="8623325" y="756866"/>
                  </a:lnTo>
                  <a:lnTo>
                    <a:pt x="8725149" y="705049"/>
                  </a:lnTo>
                  <a:lnTo>
                    <a:pt x="8798967" y="650280"/>
                  </a:lnTo>
                  <a:lnTo>
                    <a:pt x="8841260" y="617514"/>
                  </a:lnTo>
                  <a:lnTo>
                    <a:pt x="8895458" y="560933"/>
                  </a:lnTo>
                  <a:lnTo>
                    <a:pt x="8949656" y="499591"/>
                  </a:lnTo>
                  <a:lnTo>
                    <a:pt x="8990138" y="440061"/>
                  </a:lnTo>
                  <a:lnTo>
                    <a:pt x="9016331" y="404912"/>
                  </a:lnTo>
                  <a:lnTo>
                    <a:pt x="9046716" y="350144"/>
                  </a:lnTo>
                  <a:lnTo>
                    <a:pt x="9065766" y="307852"/>
                  </a:lnTo>
                  <a:lnTo>
                    <a:pt x="9084817" y="260797"/>
                  </a:lnTo>
                  <a:lnTo>
                    <a:pt x="9103867" y="206599"/>
                  </a:lnTo>
                  <a:lnTo>
                    <a:pt x="9122916" y="142305"/>
                  </a:lnTo>
                  <a:lnTo>
                    <a:pt x="9130060" y="104776"/>
                  </a:lnTo>
                  <a:lnTo>
                    <a:pt x="9141619" y="0"/>
                  </a:lnTo>
                  <a:cubicBezTo>
                    <a:pt x="9142413" y="396875"/>
                    <a:pt x="9143206" y="851916"/>
                    <a:pt x="9144000" y="1248791"/>
                  </a:cubicBezTo>
                  <a:lnTo>
                    <a:pt x="0" y="1248791"/>
                  </a:lnTo>
                  <a:lnTo>
                    <a:pt x="0" y="844127"/>
                  </a:lnTo>
                  <a:close/>
                </a:path>
              </a:pathLst>
            </a:custGeom>
            <a:solidFill>
              <a:srgbClr val="FFCC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1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4" name="Rechteck 3"/>
            <p:cNvSpPr/>
            <p:nvPr userDrawn="1"/>
          </p:nvSpPr>
          <p:spPr>
            <a:xfrm>
              <a:off x="0" y="4868517"/>
              <a:ext cx="9144000" cy="1989483"/>
            </a:xfrm>
            <a:prstGeom prst="rect">
              <a:avLst/>
            </a:prstGeom>
            <a:solidFill>
              <a:srgbClr val="FFCC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1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</a:endParaRPr>
            </a:p>
          </p:txBody>
        </p:sp>
      </p:grpSp>
      <p:sp>
        <p:nvSpPr>
          <p:cNvPr id="5" name="Rechteck 4"/>
          <p:cNvSpPr>
            <a:spLocks noChangeAspect="1"/>
          </p:cNvSpPr>
          <p:nvPr userDrawn="1"/>
        </p:nvSpPr>
        <p:spPr bwMode="auto">
          <a:xfrm>
            <a:off x="762000" y="4656143"/>
            <a:ext cx="4572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1" rIns="91401" bIns="45701"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0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100" b="1" smtClean="0">
                <a:solidFill>
                  <a:srgbClr val="7D7C80"/>
                </a:solidFill>
              </a:rPr>
              <a:t>Stiftung der Deutschen Wirtschaft e. V.</a:t>
            </a:r>
          </a:p>
          <a:p>
            <a:pPr defTabSz="9140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100" smtClean="0">
                <a:solidFill>
                  <a:srgbClr val="7D7C80"/>
                </a:solidFill>
              </a:rPr>
              <a:t>im Haus der Deutschen Wirtschaft</a:t>
            </a:r>
          </a:p>
          <a:p>
            <a:pPr defTabSz="9140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100" smtClean="0">
                <a:solidFill>
                  <a:srgbClr val="7D7C80"/>
                </a:solidFill>
              </a:rPr>
              <a:t>Breite Straße 29</a:t>
            </a:r>
          </a:p>
          <a:p>
            <a:pPr defTabSz="91401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100" smtClean="0">
                <a:solidFill>
                  <a:srgbClr val="7D7C80"/>
                </a:solidFill>
              </a:rPr>
              <a:t>10178 Berlin</a:t>
            </a:r>
          </a:p>
          <a:p>
            <a:pPr defTabSz="91401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100" smtClean="0">
                <a:solidFill>
                  <a:srgbClr val="7D7C80"/>
                </a:solidFill>
              </a:rPr>
              <a:t>Tel. 030 2033-1540</a:t>
            </a:r>
          </a:p>
          <a:p>
            <a:pPr defTabSz="91401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100" smtClean="0">
                <a:solidFill>
                  <a:srgbClr val="7D7C80"/>
                </a:solidFill>
              </a:rPr>
              <a:t>sdw@sdw.org</a:t>
            </a:r>
          </a:p>
          <a:p>
            <a:pPr defTabSz="91401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1100" smtClean="0">
                <a:solidFill>
                  <a:srgbClr val="7D7C80"/>
                </a:solidFill>
              </a:rPr>
              <a:t>www.sdw.org</a:t>
            </a:r>
          </a:p>
        </p:txBody>
      </p:sp>
      <p:sp>
        <p:nvSpPr>
          <p:cNvPr id="6" name="Rechteck 5"/>
          <p:cNvSpPr>
            <a:spLocks noChangeAspect="1"/>
          </p:cNvSpPr>
          <p:nvPr userDrawn="1"/>
        </p:nvSpPr>
        <p:spPr>
          <a:xfrm>
            <a:off x="762000" y="2530480"/>
            <a:ext cx="4572000" cy="600075"/>
          </a:xfrm>
          <a:prstGeom prst="rect">
            <a:avLst/>
          </a:prstGeom>
        </p:spPr>
        <p:txBody>
          <a:bodyPr lIns="91401" tIns="45701" rIns="91401" bIns="45701"/>
          <a:lstStyle/>
          <a:p>
            <a:pPr marL="160270" indent="-160270" defTabSz="914015" fontAlgn="base">
              <a:spcBef>
                <a:spcPts val="600"/>
              </a:spcBef>
              <a:spcAft>
                <a:spcPct val="0"/>
              </a:spcAft>
              <a:buClr>
                <a:srgbClr val="CB6400"/>
              </a:buClr>
              <a:buFont typeface="Wingdings" pitchFamily="2" charset="2"/>
              <a:buChar char="n"/>
              <a:defRPr/>
            </a:pPr>
            <a:r>
              <a:rPr lang="de-DE" sz="1100" b="1">
                <a:solidFill>
                  <a:srgbClr val="7D7C80"/>
                </a:solidFill>
              </a:rPr>
              <a:t>Studienkompass</a:t>
            </a:r>
          </a:p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Tel. 030 278906-77</a:t>
            </a:r>
          </a:p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studienkompass@sdw.org</a:t>
            </a:r>
          </a:p>
        </p:txBody>
      </p:sp>
      <p:sp>
        <p:nvSpPr>
          <p:cNvPr id="7" name="Rechteck 6"/>
          <p:cNvSpPr>
            <a:spLocks noChangeAspect="1"/>
          </p:cNvSpPr>
          <p:nvPr userDrawn="1"/>
        </p:nvSpPr>
        <p:spPr>
          <a:xfrm>
            <a:off x="762000" y="1892305"/>
            <a:ext cx="4572000" cy="600075"/>
          </a:xfrm>
          <a:prstGeom prst="rect">
            <a:avLst/>
          </a:prstGeom>
        </p:spPr>
        <p:txBody>
          <a:bodyPr lIns="91401" tIns="45701" rIns="91401" bIns="45701"/>
          <a:lstStyle/>
          <a:p>
            <a:pPr marL="166618" indent="-166618" defTabSz="914015" fontAlgn="base">
              <a:spcBef>
                <a:spcPts val="600"/>
              </a:spcBef>
              <a:spcAft>
                <a:spcPct val="0"/>
              </a:spcAft>
              <a:buClr>
                <a:srgbClr val="9A0C2F"/>
              </a:buClr>
              <a:buFont typeface="Wingdings" pitchFamily="2" charset="2"/>
              <a:buChar char="n"/>
              <a:defRPr/>
            </a:pPr>
            <a:r>
              <a:rPr lang="de-DE" sz="1100" b="1">
                <a:solidFill>
                  <a:srgbClr val="7D7C80"/>
                </a:solidFill>
              </a:rPr>
              <a:t>Studienförderwerk - Programm Studienkolleg</a:t>
            </a:r>
          </a:p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Tel. 030 278906-60</a:t>
            </a:r>
          </a:p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studienkolleg@sdw.org</a:t>
            </a:r>
          </a:p>
        </p:txBody>
      </p:sp>
      <p:sp>
        <p:nvSpPr>
          <p:cNvPr id="8" name="Rechteck 7"/>
          <p:cNvSpPr>
            <a:spLocks noChangeAspect="1"/>
          </p:cNvSpPr>
          <p:nvPr userDrawn="1"/>
        </p:nvSpPr>
        <p:spPr>
          <a:xfrm>
            <a:off x="762000" y="3170243"/>
            <a:ext cx="4572000" cy="600075"/>
          </a:xfrm>
          <a:prstGeom prst="rect">
            <a:avLst/>
          </a:prstGeom>
        </p:spPr>
        <p:txBody>
          <a:bodyPr lIns="91401" tIns="45701" rIns="91401" bIns="45701"/>
          <a:lstStyle/>
          <a:p>
            <a:pPr marL="160270" indent="-160270" defTabSz="914015" fontAlgn="base">
              <a:spcBef>
                <a:spcPts val="600"/>
              </a:spcBef>
              <a:spcAft>
                <a:spcPct val="0"/>
              </a:spcAft>
              <a:buClr>
                <a:srgbClr val="106DB6"/>
              </a:buClr>
              <a:buFont typeface="Wingdings" pitchFamily="2" charset="2"/>
              <a:buChar char="n"/>
              <a:defRPr/>
            </a:pPr>
            <a:r>
              <a:rPr lang="de-DE" sz="1100" b="1">
                <a:solidFill>
                  <a:srgbClr val="7D7C80"/>
                </a:solidFill>
              </a:rPr>
              <a:t>Schülerakademie</a:t>
            </a:r>
          </a:p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Tel. 030 278906-22</a:t>
            </a:r>
          </a:p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schuelerakademie@sdw.org</a:t>
            </a:r>
          </a:p>
        </p:txBody>
      </p:sp>
      <p:sp>
        <p:nvSpPr>
          <p:cNvPr id="9" name="Rechteck 8"/>
          <p:cNvSpPr>
            <a:spLocks noChangeAspect="1"/>
          </p:cNvSpPr>
          <p:nvPr userDrawn="1"/>
        </p:nvSpPr>
        <p:spPr>
          <a:xfrm>
            <a:off x="762000" y="3808418"/>
            <a:ext cx="4572000" cy="600075"/>
          </a:xfrm>
          <a:prstGeom prst="rect">
            <a:avLst/>
          </a:prstGeom>
        </p:spPr>
        <p:txBody>
          <a:bodyPr lIns="91401" tIns="45701" rIns="91401" bIns="45701"/>
          <a:lstStyle/>
          <a:p>
            <a:pPr marL="152336" indent="-152336" defTabSz="914015" fontAlgn="base">
              <a:spcBef>
                <a:spcPts val="600"/>
              </a:spcBef>
              <a:spcAft>
                <a:spcPct val="0"/>
              </a:spcAft>
              <a:buClr>
                <a:srgbClr val="009FE0"/>
              </a:buClr>
              <a:buFont typeface="Wingdings" pitchFamily="2" charset="2"/>
              <a:buChar char="n"/>
              <a:defRPr/>
            </a:pPr>
            <a:r>
              <a:rPr lang="de-DE" sz="1100" b="1" err="1">
                <a:solidFill>
                  <a:srgbClr val="7D7C80"/>
                </a:solidFill>
              </a:rPr>
              <a:t>SchuleWirtschaft</a:t>
            </a:r>
            <a:endParaRPr lang="de-DE" sz="1100" b="1">
              <a:solidFill>
                <a:srgbClr val="7D7C80"/>
              </a:solidFill>
            </a:endParaRPr>
          </a:p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Tel. 030 278906-20</a:t>
            </a:r>
          </a:p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schulewirtschaft@sdw.org</a:t>
            </a:r>
          </a:p>
        </p:txBody>
      </p:sp>
      <p:sp>
        <p:nvSpPr>
          <p:cNvPr id="10" name="Rechteck 9"/>
          <p:cNvSpPr>
            <a:spLocks noChangeAspect="1"/>
          </p:cNvSpPr>
          <p:nvPr userDrawn="1"/>
        </p:nvSpPr>
        <p:spPr>
          <a:xfrm>
            <a:off x="762000" y="1252543"/>
            <a:ext cx="4572000" cy="600075"/>
          </a:xfrm>
          <a:prstGeom prst="rect">
            <a:avLst/>
          </a:prstGeom>
        </p:spPr>
        <p:txBody>
          <a:bodyPr lIns="91401" tIns="45701" rIns="91401" bIns="45701"/>
          <a:lstStyle/>
          <a:p>
            <a:pPr marL="180900" indent="-180900" defTabSz="914015" fontAlgn="base">
              <a:spcBef>
                <a:spcPct val="0"/>
              </a:spcBef>
              <a:spcAft>
                <a:spcPct val="0"/>
              </a:spcAft>
              <a:buClr>
                <a:srgbClr val="C00010"/>
              </a:buClr>
              <a:buFont typeface="Wingdings" pitchFamily="2" charset="2"/>
              <a:buChar char="n"/>
              <a:defRPr/>
            </a:pPr>
            <a:r>
              <a:rPr lang="de-DE" sz="1100" b="1">
                <a:solidFill>
                  <a:srgbClr val="7D7C80"/>
                </a:solidFill>
              </a:rPr>
              <a:t>Studienförderwerk Klaus Murmann</a:t>
            </a:r>
          </a:p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Tel. 030 2033-1540</a:t>
            </a:r>
          </a:p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>
                <a:solidFill>
                  <a:srgbClr val="7D7C80"/>
                </a:solidFill>
              </a:rPr>
              <a:t>studienfoerderwerk@sdw.org</a:t>
            </a:r>
          </a:p>
        </p:txBody>
      </p:sp>
    </p:spTree>
    <p:extLst>
      <p:ext uri="{BB962C8B-B14F-4D97-AF65-F5344CB8AC3E}">
        <p14:creationId xmlns:p14="http://schemas.microsoft.com/office/powerpoint/2010/main" val="246981449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9" indent="0">
              <a:buNone/>
              <a:defRPr sz="2000" b="1"/>
            </a:lvl2pPr>
            <a:lvl3pPr marL="913861" indent="0">
              <a:buNone/>
              <a:defRPr sz="1800" b="1"/>
            </a:lvl3pPr>
            <a:lvl4pPr marL="1370793" indent="0">
              <a:buNone/>
              <a:defRPr sz="1600" b="1"/>
            </a:lvl4pPr>
            <a:lvl5pPr marL="1827722" indent="0">
              <a:buNone/>
              <a:defRPr sz="1600" b="1"/>
            </a:lvl5pPr>
            <a:lvl6pPr marL="2284653" indent="0">
              <a:buNone/>
              <a:defRPr sz="1600" b="1"/>
            </a:lvl6pPr>
            <a:lvl7pPr marL="2741584" indent="0">
              <a:buNone/>
              <a:defRPr sz="1600" b="1"/>
            </a:lvl7pPr>
            <a:lvl8pPr marL="3198515" indent="0">
              <a:buNone/>
              <a:defRPr sz="1600" b="1"/>
            </a:lvl8pPr>
            <a:lvl9pPr marL="3655444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2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9" indent="0">
              <a:buNone/>
              <a:defRPr sz="2000" b="1"/>
            </a:lvl2pPr>
            <a:lvl3pPr marL="913861" indent="0">
              <a:buNone/>
              <a:defRPr sz="1800" b="1"/>
            </a:lvl3pPr>
            <a:lvl4pPr marL="1370793" indent="0">
              <a:buNone/>
              <a:defRPr sz="1600" b="1"/>
            </a:lvl4pPr>
            <a:lvl5pPr marL="1827722" indent="0">
              <a:buNone/>
              <a:defRPr sz="1600" b="1"/>
            </a:lvl5pPr>
            <a:lvl6pPr marL="2284653" indent="0">
              <a:buNone/>
              <a:defRPr sz="1600" b="1"/>
            </a:lvl6pPr>
            <a:lvl7pPr marL="2741584" indent="0">
              <a:buNone/>
              <a:defRPr sz="1600" b="1"/>
            </a:lvl7pPr>
            <a:lvl8pPr marL="3198515" indent="0">
              <a:buNone/>
              <a:defRPr sz="1600" b="1"/>
            </a:lvl8pPr>
            <a:lvl9pPr marL="3655444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89BF1-A15F-4E87-9F79-2A22FC98C3FC}" type="datetime1">
              <a:rPr lang="de-DE" smtClean="0">
                <a:solidFill>
                  <a:srgbClr val="868686"/>
                </a:solidFill>
              </a:rPr>
              <a:t>01.12.2016</a:t>
            </a:fld>
            <a:endParaRPr lang="de-DE">
              <a:solidFill>
                <a:srgbClr val="868686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www.uni-due.de/abz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B846-C1E6-4E25-AC66-E5E689531649}" type="slidenum">
              <a:rPr lang="de-DE">
                <a:solidFill>
                  <a:srgbClr val="86868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062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Kapitelanf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720730" y="6262688"/>
            <a:ext cx="8423275" cy="595312"/>
          </a:xfrm>
          <a:prstGeom prst="rect">
            <a:avLst/>
          </a:prstGeom>
          <a:solidFill>
            <a:srgbClr val="FFDF89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5"/>
            <a:ext cx="7740650" cy="1979613"/>
          </a:xfrm>
          <a:prstGeom prst="rect">
            <a:avLst/>
          </a:prstGeom>
          <a:solidFill>
            <a:srgbClr val="FC8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1" tIns="45701" rIns="91401" bIns="45701" anchor="ctr"/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720725" y="1079505"/>
            <a:ext cx="7019925" cy="900113"/>
          </a:xfrm>
          <a:prstGeom prst="rect">
            <a:avLst/>
          </a:prstGeom>
          <a:solidFill>
            <a:srgbClr val="FB591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7740650" y="1079505"/>
            <a:ext cx="1403350" cy="5040313"/>
          </a:xfrm>
          <a:prstGeom prst="rect">
            <a:avLst/>
          </a:prstGeom>
          <a:solidFill>
            <a:srgbClr val="FC80A5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pic>
        <p:nvPicPr>
          <p:cNvPr id="8" name="Picture 10" descr="ES_Logo_weis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9" y="360368"/>
            <a:ext cx="17811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ildplatzhalter 9"/>
          <p:cNvSpPr>
            <a:spLocks noGrp="1"/>
          </p:cNvSpPr>
          <p:nvPr>
            <p:ph type="pic" sz="quarter" idx="14"/>
          </p:nvPr>
        </p:nvSpPr>
        <p:spPr>
          <a:xfrm>
            <a:off x="720728" y="1980000"/>
            <a:ext cx="7020000" cy="4140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aseline="0">
                <a:latin typeface="Frutiger 55 Roman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>
          <a:xfrm>
            <a:off x="828000" y="1134000"/>
            <a:ext cx="6840000" cy="5080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65741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haltsseite: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720730" y="4643443"/>
            <a:ext cx="8423275" cy="2232025"/>
          </a:xfrm>
          <a:prstGeom prst="rect">
            <a:avLst/>
          </a:prstGeom>
          <a:solidFill>
            <a:srgbClr val="FFDF89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5"/>
            <a:ext cx="8280400" cy="1979613"/>
          </a:xfrm>
          <a:prstGeom prst="rect">
            <a:avLst/>
          </a:prstGeom>
          <a:solidFill>
            <a:srgbClr val="FC8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1" tIns="45701" rIns="91401" bIns="45701" anchor="ctr"/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720725" y="1079505"/>
            <a:ext cx="7559675" cy="900113"/>
          </a:xfrm>
          <a:prstGeom prst="rect">
            <a:avLst/>
          </a:prstGeom>
          <a:solidFill>
            <a:srgbClr val="FB591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8280401" y="1079500"/>
            <a:ext cx="863600" cy="3421063"/>
          </a:xfrm>
          <a:prstGeom prst="rect">
            <a:avLst/>
          </a:prstGeom>
          <a:solidFill>
            <a:srgbClr val="FC80A5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pic>
        <p:nvPicPr>
          <p:cNvPr id="9" name="Picture 10" descr="ES_Logo_weis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9" y="360368"/>
            <a:ext cx="17811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756000" y="4680000"/>
            <a:ext cx="7560000" cy="21096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>
          <a:xfrm>
            <a:off x="828000" y="1134000"/>
            <a:ext cx="7380000" cy="5080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2"/>
          </p:nvPr>
        </p:nvSpPr>
        <p:spPr>
          <a:xfrm>
            <a:off x="720000" y="1980000"/>
            <a:ext cx="7560000" cy="2520000"/>
          </a:xfrm>
          <a:noFill/>
          <a:ln>
            <a:noFill/>
          </a:ln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0" name="Fußzeilenplatzhalter 22"/>
          <p:cNvSpPr>
            <a:spLocks noGrp="1"/>
          </p:cNvSpPr>
          <p:nvPr>
            <p:ph type="ftr" sz="quarter" idx="13"/>
          </p:nvPr>
        </p:nvSpPr>
        <p:spPr>
          <a:xfrm>
            <a:off x="828675" y="1619253"/>
            <a:ext cx="73787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4714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haltsseite: Tex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720730" y="4643443"/>
            <a:ext cx="8423275" cy="2232025"/>
          </a:xfrm>
          <a:prstGeom prst="rect">
            <a:avLst/>
          </a:prstGeom>
          <a:solidFill>
            <a:srgbClr val="FFDF89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5"/>
            <a:ext cx="8280400" cy="1979613"/>
          </a:xfrm>
          <a:prstGeom prst="rect">
            <a:avLst/>
          </a:prstGeom>
          <a:solidFill>
            <a:srgbClr val="FC8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1" tIns="45701" rIns="91401" bIns="45701" anchor="ctr"/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720725" y="1079505"/>
            <a:ext cx="7559675" cy="900113"/>
          </a:xfrm>
          <a:prstGeom prst="rect">
            <a:avLst/>
          </a:prstGeom>
          <a:solidFill>
            <a:srgbClr val="FB591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8280401" y="1079500"/>
            <a:ext cx="863600" cy="3421063"/>
          </a:xfrm>
          <a:prstGeom prst="rect">
            <a:avLst/>
          </a:prstGeom>
          <a:solidFill>
            <a:srgbClr val="FC80A5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pic>
        <p:nvPicPr>
          <p:cNvPr id="10" name="Picture 10" descr="ES_Logo_weis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9" y="360368"/>
            <a:ext cx="17811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756000" y="4680000"/>
            <a:ext cx="7560000" cy="21096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2"/>
          </p:nvPr>
        </p:nvSpPr>
        <p:spPr>
          <a:xfrm>
            <a:off x="720000" y="1980000"/>
            <a:ext cx="3780000" cy="2520000"/>
          </a:xfrm>
          <a:noFill/>
          <a:ln>
            <a:noFill/>
          </a:ln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20"/>
          <p:cNvSpPr>
            <a:spLocks noGrp="1"/>
          </p:cNvSpPr>
          <p:nvPr>
            <p:ph type="pic" sz="quarter" idx="14"/>
          </p:nvPr>
        </p:nvSpPr>
        <p:spPr>
          <a:xfrm>
            <a:off x="4500403" y="1980000"/>
            <a:ext cx="3780000" cy="2520000"/>
          </a:xfrm>
          <a:noFill/>
          <a:ln>
            <a:noFill/>
          </a:ln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3" name="Titel 23"/>
          <p:cNvSpPr>
            <a:spLocks noGrp="1"/>
          </p:cNvSpPr>
          <p:nvPr>
            <p:ph type="title"/>
          </p:nvPr>
        </p:nvSpPr>
        <p:spPr>
          <a:xfrm>
            <a:off x="828000" y="1134000"/>
            <a:ext cx="7380000" cy="5080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Fußzeilenplatzhalter 22"/>
          <p:cNvSpPr>
            <a:spLocks noGrp="1"/>
          </p:cNvSpPr>
          <p:nvPr>
            <p:ph type="ftr" sz="quarter" idx="15"/>
          </p:nvPr>
        </p:nvSpPr>
        <p:spPr>
          <a:xfrm>
            <a:off x="828675" y="1619253"/>
            <a:ext cx="73787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5751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haltsseite: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720730" y="1079500"/>
            <a:ext cx="8423275" cy="1260475"/>
          </a:xfrm>
          <a:prstGeom prst="rect">
            <a:avLst/>
          </a:prstGeom>
          <a:solidFill>
            <a:srgbClr val="FC80A5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20730" y="2484438"/>
            <a:ext cx="8423275" cy="4373562"/>
          </a:xfrm>
          <a:prstGeom prst="rect">
            <a:avLst/>
          </a:prstGeom>
          <a:solidFill>
            <a:srgbClr val="FFDF89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5"/>
            <a:ext cx="8280400" cy="1979613"/>
          </a:xfrm>
          <a:prstGeom prst="rect">
            <a:avLst/>
          </a:prstGeom>
          <a:solidFill>
            <a:srgbClr val="FC8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1" tIns="45701" rIns="91401" bIns="45701" anchor="ctr"/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720725" y="1079505"/>
            <a:ext cx="7559675" cy="900113"/>
          </a:xfrm>
          <a:prstGeom prst="rect">
            <a:avLst/>
          </a:prstGeom>
          <a:solidFill>
            <a:srgbClr val="FB591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pic>
        <p:nvPicPr>
          <p:cNvPr id="8" name="Picture 10" descr="ES_Logo_weis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9" y="360368"/>
            <a:ext cx="17811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756000" y="2520000"/>
            <a:ext cx="7560000" cy="41094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>
          <a:xfrm>
            <a:off x="828000" y="1134000"/>
            <a:ext cx="7380000" cy="5080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9" name="Fußzeilenplatzhalter 22"/>
          <p:cNvSpPr>
            <a:spLocks noGrp="1"/>
          </p:cNvSpPr>
          <p:nvPr>
            <p:ph type="ftr" sz="quarter" idx="11"/>
          </p:nvPr>
        </p:nvSpPr>
        <p:spPr>
          <a:xfrm>
            <a:off x="828675" y="1619253"/>
            <a:ext cx="73787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7501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haltsseite: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720730" y="6262688"/>
            <a:ext cx="8423275" cy="595312"/>
          </a:xfrm>
          <a:prstGeom prst="rect">
            <a:avLst/>
          </a:prstGeom>
          <a:solidFill>
            <a:srgbClr val="FFDF89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5"/>
            <a:ext cx="7740650" cy="1979613"/>
          </a:xfrm>
          <a:prstGeom prst="rect">
            <a:avLst/>
          </a:prstGeom>
          <a:solidFill>
            <a:srgbClr val="FC8E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01" tIns="45701" rIns="91401" bIns="45701" anchor="ctr"/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720725" y="1079505"/>
            <a:ext cx="7019925" cy="900113"/>
          </a:xfrm>
          <a:prstGeom prst="rect">
            <a:avLst/>
          </a:prstGeom>
          <a:solidFill>
            <a:srgbClr val="FB591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7740650" y="1079505"/>
            <a:ext cx="1403350" cy="5040313"/>
          </a:xfrm>
          <a:prstGeom prst="rect">
            <a:avLst/>
          </a:prstGeom>
          <a:solidFill>
            <a:srgbClr val="FC80A5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FFFFFF"/>
              </a:solidFill>
              <a:ea typeface="Geneva" pitchFamily="-65" charset="-128"/>
            </a:endParaRPr>
          </a:p>
        </p:txBody>
      </p:sp>
      <p:pic>
        <p:nvPicPr>
          <p:cNvPr id="15" name="Picture 10" descr="ES_Logo_weis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9" y="360368"/>
            <a:ext cx="17811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ildplatzhalter 9"/>
          <p:cNvSpPr>
            <a:spLocks noGrp="1" noChangeAspect="1"/>
          </p:cNvSpPr>
          <p:nvPr>
            <p:ph type="pic" sz="quarter" idx="14"/>
          </p:nvPr>
        </p:nvSpPr>
        <p:spPr>
          <a:xfrm>
            <a:off x="720725" y="1980000"/>
            <a:ext cx="3510000" cy="2070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aseline="0">
                <a:latin typeface="Frutiger 55 Roman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>
          <a:xfrm>
            <a:off x="828000" y="1134000"/>
            <a:ext cx="6840000" cy="508000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2" name="Bildplatzhalter 9"/>
          <p:cNvSpPr>
            <a:spLocks noGrp="1" noChangeAspect="1"/>
          </p:cNvSpPr>
          <p:nvPr>
            <p:ph type="pic" sz="quarter" idx="15"/>
          </p:nvPr>
        </p:nvSpPr>
        <p:spPr>
          <a:xfrm>
            <a:off x="4230731" y="1980000"/>
            <a:ext cx="3510000" cy="2070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aseline="0">
                <a:latin typeface="Frutiger 55 Roman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3" name="Bildplatzhalter 9"/>
          <p:cNvSpPr>
            <a:spLocks noGrp="1" noChangeAspect="1"/>
          </p:cNvSpPr>
          <p:nvPr>
            <p:ph type="pic" sz="quarter" idx="16"/>
          </p:nvPr>
        </p:nvSpPr>
        <p:spPr>
          <a:xfrm>
            <a:off x="720725" y="4050000"/>
            <a:ext cx="3510000" cy="2070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aseline="0">
                <a:latin typeface="Frutiger 55 Roman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4" name="Bildplatzhalter 9"/>
          <p:cNvSpPr>
            <a:spLocks noGrp="1" noChangeAspect="1"/>
          </p:cNvSpPr>
          <p:nvPr>
            <p:ph type="pic" sz="quarter" idx="17"/>
          </p:nvPr>
        </p:nvSpPr>
        <p:spPr>
          <a:xfrm>
            <a:off x="4230731" y="4050000"/>
            <a:ext cx="3510000" cy="2070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aseline="0">
                <a:latin typeface="Frutiger 55 Roman"/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6" name="Fußzeilenplatzhalter 22"/>
          <p:cNvSpPr>
            <a:spLocks noGrp="1"/>
          </p:cNvSpPr>
          <p:nvPr>
            <p:ph type="ftr" sz="quarter" idx="18"/>
          </p:nvPr>
        </p:nvSpPr>
        <p:spPr>
          <a:xfrm>
            <a:off x="828675" y="1619253"/>
            <a:ext cx="684053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9606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7019930" y="6500813"/>
            <a:ext cx="2124075" cy="37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1" rIns="91401" bIns="4570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01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800" b="1" smtClean="0">
                <a:solidFill>
                  <a:srgbClr val="868686"/>
                </a:solidFill>
              </a:rPr>
              <a:t>www.boeckler.de</a:t>
            </a: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7019930" y="5"/>
            <a:ext cx="2124075" cy="619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9" tIns="44431" rIns="90449" bIns="44431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015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7019925" y="5"/>
            <a:ext cx="0" cy="16287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1" rIns="91401" bIns="45701" anchor="ctr"/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 rot="16200000">
            <a:off x="7935917" y="-587374"/>
            <a:ext cx="4763" cy="24114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1" rIns="91401" bIns="45701" anchor="ctr"/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7019925" y="6548438"/>
            <a:ext cx="0" cy="3095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1" rIns="91401" bIns="45701" anchor="ctr"/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" name="Picture 9" descr="HBS-Logo-farbig-mitCla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39778"/>
            <a:ext cx="187166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6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8" y="1268418"/>
            <a:ext cx="8207375" cy="2332037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8" y="3789365"/>
            <a:ext cx="8207375" cy="184943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3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366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759C1-45E0-4A9E-9FB0-344D8B5C51D1}" type="datetime1">
              <a:rPr lang="de-DE" altLang="de-DE">
                <a:solidFill>
                  <a:srgbClr val="868686"/>
                </a:solidFill>
              </a:rPr>
              <a:pPr/>
              <a:t>01.12.2016</a:t>
            </a:fld>
            <a:endParaRPr lang="de-DE" altLang="de-DE">
              <a:solidFill>
                <a:srgbClr val="86868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!! Fußzeile ändern/ausblenden unter: Ansicht &gt; Kopf- und Fußzeile (Alt &gt; a &gt; u)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89A26-A321-417D-9A4B-FF68BDA5BEE6}" type="slidenum">
              <a:rPr lang="de-DE" altLang="de-DE">
                <a:solidFill>
                  <a:srgbClr val="868686"/>
                </a:solidFill>
              </a:rPr>
              <a:pPr/>
              <a:t>‹Nr.›</a:t>
            </a:fld>
            <a:endParaRPr lang="de-DE" alt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97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7" indent="0">
              <a:buNone/>
              <a:defRPr sz="1800"/>
            </a:lvl2pPr>
            <a:lvl3pPr marL="914015" indent="0">
              <a:buNone/>
              <a:defRPr sz="1600"/>
            </a:lvl3pPr>
            <a:lvl4pPr marL="1371023" indent="0">
              <a:buNone/>
              <a:defRPr sz="1400"/>
            </a:lvl4pPr>
            <a:lvl5pPr marL="1828030" indent="0">
              <a:buNone/>
              <a:defRPr sz="1400"/>
            </a:lvl5pPr>
            <a:lvl6pPr marL="2285038" indent="0">
              <a:buNone/>
              <a:defRPr sz="1400"/>
            </a:lvl6pPr>
            <a:lvl7pPr marL="2742046" indent="0">
              <a:buNone/>
              <a:defRPr sz="1400"/>
            </a:lvl7pPr>
            <a:lvl8pPr marL="3199053" indent="0">
              <a:buNone/>
              <a:defRPr sz="1400"/>
            </a:lvl8pPr>
            <a:lvl9pPr marL="365606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29127-F7BF-4B60-97A5-2244C10140A7}" type="datetime1">
              <a:rPr lang="de-DE" altLang="de-DE">
                <a:solidFill>
                  <a:srgbClr val="868686"/>
                </a:solidFill>
              </a:rPr>
              <a:pPr/>
              <a:t>01.12.2016</a:t>
            </a:fld>
            <a:endParaRPr lang="de-DE" altLang="de-DE">
              <a:solidFill>
                <a:srgbClr val="86868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!! Fußzeile ändern/ausblenden unter: Ansicht &gt; Kopf- und Fußzeile (Alt &gt; a &gt; u)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02993-52E0-428A-BC20-D6B2AC089AFB}" type="slidenum">
              <a:rPr lang="de-DE" altLang="de-DE">
                <a:solidFill>
                  <a:srgbClr val="868686"/>
                </a:solidFill>
              </a:rPr>
              <a:pPr/>
              <a:t>‹Nr.›</a:t>
            </a:fld>
            <a:endParaRPr lang="de-DE" alt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646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773243"/>
            <a:ext cx="4135437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6152" y="1773243"/>
            <a:ext cx="4137025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480DE-8471-430D-940D-0BEF8908CDFA}" type="datetime1">
              <a:rPr lang="de-DE" altLang="de-DE">
                <a:solidFill>
                  <a:srgbClr val="868686"/>
                </a:solidFill>
              </a:rPr>
              <a:pPr/>
              <a:t>01.12.2016</a:t>
            </a:fld>
            <a:endParaRPr lang="de-DE" altLang="de-DE">
              <a:solidFill>
                <a:srgbClr val="86868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!! Fußzeile ändern/ausblenden unter: Ansicht &gt; Kopf- und Fußzeile (Alt &gt; a &gt; u)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111DF-512D-4786-B693-3D8CAD3D92EA}" type="slidenum">
              <a:rPr lang="de-DE" altLang="de-DE">
                <a:solidFill>
                  <a:srgbClr val="868686"/>
                </a:solidFill>
              </a:rPr>
              <a:pPr/>
              <a:t>‹Nr.›</a:t>
            </a:fld>
            <a:endParaRPr lang="de-DE" alt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248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7" indent="0">
              <a:buNone/>
              <a:defRPr sz="2000" b="1"/>
            </a:lvl2pPr>
            <a:lvl3pPr marL="914015" indent="0">
              <a:buNone/>
              <a:defRPr sz="1800" b="1"/>
            </a:lvl3pPr>
            <a:lvl4pPr marL="1371023" indent="0">
              <a:buNone/>
              <a:defRPr sz="1600" b="1"/>
            </a:lvl4pPr>
            <a:lvl5pPr marL="1828030" indent="0">
              <a:buNone/>
              <a:defRPr sz="1600" b="1"/>
            </a:lvl5pPr>
            <a:lvl6pPr marL="2285038" indent="0">
              <a:buNone/>
              <a:defRPr sz="1600" b="1"/>
            </a:lvl6pPr>
            <a:lvl7pPr marL="2742046" indent="0">
              <a:buNone/>
              <a:defRPr sz="1600" b="1"/>
            </a:lvl7pPr>
            <a:lvl8pPr marL="3199053" indent="0">
              <a:buNone/>
              <a:defRPr sz="1600" b="1"/>
            </a:lvl8pPr>
            <a:lvl9pPr marL="365606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7" indent="0">
              <a:buNone/>
              <a:defRPr sz="2000" b="1"/>
            </a:lvl2pPr>
            <a:lvl3pPr marL="914015" indent="0">
              <a:buNone/>
              <a:defRPr sz="1800" b="1"/>
            </a:lvl3pPr>
            <a:lvl4pPr marL="1371023" indent="0">
              <a:buNone/>
              <a:defRPr sz="1600" b="1"/>
            </a:lvl4pPr>
            <a:lvl5pPr marL="1828030" indent="0">
              <a:buNone/>
              <a:defRPr sz="1600" b="1"/>
            </a:lvl5pPr>
            <a:lvl6pPr marL="2285038" indent="0">
              <a:buNone/>
              <a:defRPr sz="1600" b="1"/>
            </a:lvl6pPr>
            <a:lvl7pPr marL="2742046" indent="0">
              <a:buNone/>
              <a:defRPr sz="1600" b="1"/>
            </a:lvl7pPr>
            <a:lvl8pPr marL="3199053" indent="0">
              <a:buNone/>
              <a:defRPr sz="1600" b="1"/>
            </a:lvl8pPr>
            <a:lvl9pPr marL="365606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0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169DD-67A1-4965-9564-65C165A464AE}" type="datetime1">
              <a:rPr lang="de-DE" altLang="de-DE">
                <a:solidFill>
                  <a:srgbClr val="868686"/>
                </a:solidFill>
              </a:rPr>
              <a:pPr/>
              <a:t>01.12.2016</a:t>
            </a:fld>
            <a:endParaRPr lang="de-DE" altLang="de-DE">
              <a:solidFill>
                <a:srgbClr val="868686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!! Fußzeile ändern/ausblenden unter: Ansicht &gt; Kopf- und Fußzeile (Alt &gt; a &gt; u)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E94BE-FF93-4944-A4C4-C280AE74BB80}" type="slidenum">
              <a:rPr lang="de-DE" altLang="de-DE">
                <a:solidFill>
                  <a:srgbClr val="868686"/>
                </a:solidFill>
              </a:rPr>
              <a:pPr/>
              <a:t>‹Nr.›</a:t>
            </a:fld>
            <a:endParaRPr lang="de-DE" alt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5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B778-FE26-478E-AFF0-6DB2C70627C7}" type="datetime1">
              <a:rPr lang="de-DE" smtClean="0">
                <a:solidFill>
                  <a:srgbClr val="868686"/>
                </a:solidFill>
              </a:rPr>
              <a:t>01.12.2016</a:t>
            </a:fld>
            <a:endParaRPr lang="de-DE">
              <a:solidFill>
                <a:srgbClr val="86868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www.uni-due.de/abz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E3A97-510F-4121-BF94-9FF75A292AE5}" type="slidenum">
              <a:rPr lang="de-DE">
                <a:solidFill>
                  <a:srgbClr val="86868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800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E4A0C-05D6-4BC8-93D7-106DAC49230C}" type="datetime1">
              <a:rPr lang="de-DE" altLang="de-DE">
                <a:solidFill>
                  <a:srgbClr val="868686"/>
                </a:solidFill>
              </a:rPr>
              <a:pPr/>
              <a:t>01.12.2016</a:t>
            </a:fld>
            <a:endParaRPr lang="de-DE" altLang="de-DE">
              <a:solidFill>
                <a:srgbClr val="86868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!! Fußzeile ändern/ausblenden unter: Ansicht &gt; Kopf- und Fußzeile (Alt &gt; a &gt; u)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40A37-3EB2-4BD1-8AEA-D59F410F0A7B}" type="slidenum">
              <a:rPr lang="de-DE" altLang="de-DE">
                <a:solidFill>
                  <a:srgbClr val="868686"/>
                </a:solidFill>
              </a:rPr>
              <a:pPr/>
              <a:t>‹Nr.›</a:t>
            </a:fld>
            <a:endParaRPr lang="de-DE" alt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68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579F6-83DB-46D4-83C7-762D95EC2AF2}" type="datetime1">
              <a:rPr lang="de-DE" altLang="de-DE">
                <a:solidFill>
                  <a:srgbClr val="868686"/>
                </a:solidFill>
              </a:rPr>
              <a:pPr/>
              <a:t>01.12.2016</a:t>
            </a:fld>
            <a:endParaRPr lang="de-DE" altLang="de-DE">
              <a:solidFill>
                <a:srgbClr val="868686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!! Fußzeile ändern/ausblenden unter: Ansicht &gt; Kopf- und Fußzeile (Alt &gt; a &gt; u)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3F88E-821F-4215-810D-33EBD806A30B}" type="slidenum">
              <a:rPr lang="de-DE" altLang="de-DE">
                <a:solidFill>
                  <a:srgbClr val="868686"/>
                </a:solidFill>
              </a:rPr>
              <a:pPr/>
              <a:t>‹Nr.›</a:t>
            </a:fld>
            <a:endParaRPr lang="de-DE" alt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99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7" indent="0">
              <a:buNone/>
              <a:defRPr sz="1200"/>
            </a:lvl2pPr>
            <a:lvl3pPr marL="914015" indent="0">
              <a:buNone/>
              <a:defRPr sz="1000"/>
            </a:lvl3pPr>
            <a:lvl4pPr marL="1371023" indent="0">
              <a:buNone/>
              <a:defRPr sz="900"/>
            </a:lvl4pPr>
            <a:lvl5pPr marL="1828030" indent="0">
              <a:buNone/>
              <a:defRPr sz="900"/>
            </a:lvl5pPr>
            <a:lvl6pPr marL="2285038" indent="0">
              <a:buNone/>
              <a:defRPr sz="900"/>
            </a:lvl6pPr>
            <a:lvl7pPr marL="2742046" indent="0">
              <a:buNone/>
              <a:defRPr sz="900"/>
            </a:lvl7pPr>
            <a:lvl8pPr marL="3199053" indent="0">
              <a:buNone/>
              <a:defRPr sz="900"/>
            </a:lvl8pPr>
            <a:lvl9pPr marL="365606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70552-EDBC-4E14-BB51-E9DB047A31F3}" type="datetime1">
              <a:rPr lang="de-DE" altLang="de-DE">
                <a:solidFill>
                  <a:srgbClr val="868686"/>
                </a:solidFill>
              </a:rPr>
              <a:pPr/>
              <a:t>01.12.2016</a:t>
            </a:fld>
            <a:endParaRPr lang="de-DE" altLang="de-DE">
              <a:solidFill>
                <a:srgbClr val="86868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!! Fußzeile ändern/ausblenden unter: Ansicht &gt; Kopf- und Fußzeile (Alt &gt; a &gt; u)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73A70-CE67-4EE7-A4F8-252EEB39200D}" type="slidenum">
              <a:rPr lang="de-DE" altLang="de-DE">
                <a:solidFill>
                  <a:srgbClr val="868686"/>
                </a:solidFill>
              </a:rPr>
              <a:pPr/>
              <a:t>‹Nr.›</a:t>
            </a:fld>
            <a:endParaRPr lang="de-DE" alt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30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7" indent="0">
              <a:buNone/>
              <a:defRPr sz="2800"/>
            </a:lvl2pPr>
            <a:lvl3pPr marL="914015" indent="0">
              <a:buNone/>
              <a:defRPr sz="2400"/>
            </a:lvl3pPr>
            <a:lvl4pPr marL="1371023" indent="0">
              <a:buNone/>
              <a:defRPr sz="2000"/>
            </a:lvl4pPr>
            <a:lvl5pPr marL="1828030" indent="0">
              <a:buNone/>
              <a:defRPr sz="2000"/>
            </a:lvl5pPr>
            <a:lvl6pPr marL="2285038" indent="0">
              <a:buNone/>
              <a:defRPr sz="2000"/>
            </a:lvl6pPr>
            <a:lvl7pPr marL="2742046" indent="0">
              <a:buNone/>
              <a:defRPr sz="2000"/>
            </a:lvl7pPr>
            <a:lvl8pPr marL="3199053" indent="0">
              <a:buNone/>
              <a:defRPr sz="2000"/>
            </a:lvl8pPr>
            <a:lvl9pPr marL="365606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7" indent="0">
              <a:buNone/>
              <a:defRPr sz="1200"/>
            </a:lvl2pPr>
            <a:lvl3pPr marL="914015" indent="0">
              <a:buNone/>
              <a:defRPr sz="1000"/>
            </a:lvl3pPr>
            <a:lvl4pPr marL="1371023" indent="0">
              <a:buNone/>
              <a:defRPr sz="900"/>
            </a:lvl4pPr>
            <a:lvl5pPr marL="1828030" indent="0">
              <a:buNone/>
              <a:defRPr sz="900"/>
            </a:lvl5pPr>
            <a:lvl6pPr marL="2285038" indent="0">
              <a:buNone/>
              <a:defRPr sz="900"/>
            </a:lvl6pPr>
            <a:lvl7pPr marL="2742046" indent="0">
              <a:buNone/>
              <a:defRPr sz="900"/>
            </a:lvl7pPr>
            <a:lvl8pPr marL="3199053" indent="0">
              <a:buNone/>
              <a:defRPr sz="900"/>
            </a:lvl8pPr>
            <a:lvl9pPr marL="365606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404A7-B023-48F7-ABD2-9BC99E040042}" type="datetime1">
              <a:rPr lang="de-DE" altLang="de-DE">
                <a:solidFill>
                  <a:srgbClr val="868686"/>
                </a:solidFill>
              </a:rPr>
              <a:pPr/>
              <a:t>01.12.2016</a:t>
            </a:fld>
            <a:endParaRPr lang="de-DE" altLang="de-DE">
              <a:solidFill>
                <a:srgbClr val="86868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!! Fußzeile ändern/ausblenden unter: Ansicht &gt; Kopf- und Fußzeile (Alt &gt; a &gt; u)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AF510-3654-4588-982C-8BD4D0910B1E}" type="slidenum">
              <a:rPr lang="de-DE" altLang="de-DE">
                <a:solidFill>
                  <a:srgbClr val="868686"/>
                </a:solidFill>
              </a:rPr>
              <a:pPr/>
              <a:t>‹Nr.›</a:t>
            </a:fld>
            <a:endParaRPr lang="de-DE" alt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546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3E4E1-65A0-4C04-89B4-765469BC010C}" type="datetime1">
              <a:rPr lang="de-DE" altLang="de-DE">
                <a:solidFill>
                  <a:srgbClr val="868686"/>
                </a:solidFill>
              </a:rPr>
              <a:pPr/>
              <a:t>01.12.2016</a:t>
            </a:fld>
            <a:endParaRPr lang="de-DE" altLang="de-DE">
              <a:solidFill>
                <a:srgbClr val="86868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!! Fußzeile ändern/ausblenden unter: Ansicht &gt; Kopf- und Fußzeile (Alt &gt; a &gt; u)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D8017-E0C0-4D65-B645-6E05DE4C2974}" type="slidenum">
              <a:rPr lang="de-DE" altLang="de-DE">
                <a:solidFill>
                  <a:srgbClr val="868686"/>
                </a:solidFill>
              </a:rPr>
              <a:pPr/>
              <a:t>‹Nr.›</a:t>
            </a:fld>
            <a:endParaRPr lang="de-DE" alt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73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8150" y="5"/>
            <a:ext cx="2105025" cy="6380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8" y="5"/>
            <a:ext cx="6167437" cy="63801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0F72B-536B-4B5A-9782-962E6EC753AF}" type="datetime1">
              <a:rPr lang="de-DE" altLang="de-DE">
                <a:solidFill>
                  <a:srgbClr val="868686"/>
                </a:solidFill>
              </a:rPr>
              <a:pPr/>
              <a:t>01.12.2016</a:t>
            </a:fld>
            <a:endParaRPr lang="de-DE" altLang="de-DE">
              <a:solidFill>
                <a:srgbClr val="86868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>
                <a:solidFill>
                  <a:srgbClr val="000000"/>
                </a:solidFill>
              </a:rPr>
              <a:t>!! Fußzeile ändern/ausblenden unter: Ansicht &gt; Kopf- und Fußzeile (Alt &gt; a &gt; u)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C08BB-EA36-4A9F-83E6-A88BC131D90F}" type="slidenum">
              <a:rPr lang="de-DE" altLang="de-DE">
                <a:solidFill>
                  <a:srgbClr val="868686"/>
                </a:solidFill>
              </a:rPr>
              <a:pPr/>
              <a:t>‹Nr.›</a:t>
            </a:fld>
            <a:endParaRPr lang="de-DE" alt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5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48352-47E1-4190-8BDD-7B4DB67D98E2}" type="datetime1">
              <a:rPr lang="de-DE" smtClean="0">
                <a:solidFill>
                  <a:srgbClr val="868686"/>
                </a:solidFill>
              </a:rPr>
              <a:t>01.12.2016</a:t>
            </a:fld>
            <a:endParaRPr lang="de-DE">
              <a:solidFill>
                <a:srgbClr val="868686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www.uni-due.de/abz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AD322-DA95-4397-87E6-2B7ADAAD2BED}" type="slidenum">
              <a:rPr lang="de-DE">
                <a:solidFill>
                  <a:srgbClr val="86868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7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9" indent="0">
              <a:buNone/>
              <a:defRPr sz="1200"/>
            </a:lvl2pPr>
            <a:lvl3pPr marL="913861" indent="0">
              <a:buNone/>
              <a:defRPr sz="1000"/>
            </a:lvl3pPr>
            <a:lvl4pPr marL="1370793" indent="0">
              <a:buNone/>
              <a:defRPr sz="900"/>
            </a:lvl4pPr>
            <a:lvl5pPr marL="1827722" indent="0">
              <a:buNone/>
              <a:defRPr sz="900"/>
            </a:lvl5pPr>
            <a:lvl6pPr marL="2284653" indent="0">
              <a:buNone/>
              <a:defRPr sz="900"/>
            </a:lvl6pPr>
            <a:lvl7pPr marL="2741584" indent="0">
              <a:buNone/>
              <a:defRPr sz="900"/>
            </a:lvl7pPr>
            <a:lvl8pPr marL="3198515" indent="0">
              <a:buNone/>
              <a:defRPr sz="900"/>
            </a:lvl8pPr>
            <a:lvl9pPr marL="3655444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E5C10-8C0B-42D4-8447-3C893BF01518}" type="datetime1">
              <a:rPr lang="de-DE" smtClean="0">
                <a:solidFill>
                  <a:srgbClr val="868686"/>
                </a:solidFill>
              </a:rPr>
              <a:t>01.12.2016</a:t>
            </a:fld>
            <a:endParaRPr lang="de-DE">
              <a:solidFill>
                <a:srgbClr val="86868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www.uni-due.de/abz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B0B36-E789-41BC-9BFE-5324DBB99D9B}" type="slidenum">
              <a:rPr lang="de-DE">
                <a:solidFill>
                  <a:srgbClr val="86868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4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9" indent="0">
              <a:buNone/>
              <a:defRPr sz="2800"/>
            </a:lvl2pPr>
            <a:lvl3pPr marL="913861" indent="0">
              <a:buNone/>
              <a:defRPr sz="2400"/>
            </a:lvl3pPr>
            <a:lvl4pPr marL="1370793" indent="0">
              <a:buNone/>
              <a:defRPr sz="2000"/>
            </a:lvl4pPr>
            <a:lvl5pPr marL="1827722" indent="0">
              <a:buNone/>
              <a:defRPr sz="2000"/>
            </a:lvl5pPr>
            <a:lvl6pPr marL="2284653" indent="0">
              <a:buNone/>
              <a:defRPr sz="2000"/>
            </a:lvl6pPr>
            <a:lvl7pPr marL="2741584" indent="0">
              <a:buNone/>
              <a:defRPr sz="2000"/>
            </a:lvl7pPr>
            <a:lvl8pPr marL="3198515" indent="0">
              <a:buNone/>
              <a:defRPr sz="2000"/>
            </a:lvl8pPr>
            <a:lvl9pPr marL="3655444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9" indent="0">
              <a:buNone/>
              <a:defRPr sz="1200"/>
            </a:lvl2pPr>
            <a:lvl3pPr marL="913861" indent="0">
              <a:buNone/>
              <a:defRPr sz="1000"/>
            </a:lvl3pPr>
            <a:lvl4pPr marL="1370793" indent="0">
              <a:buNone/>
              <a:defRPr sz="900"/>
            </a:lvl4pPr>
            <a:lvl5pPr marL="1827722" indent="0">
              <a:buNone/>
              <a:defRPr sz="900"/>
            </a:lvl5pPr>
            <a:lvl6pPr marL="2284653" indent="0">
              <a:buNone/>
              <a:defRPr sz="900"/>
            </a:lvl6pPr>
            <a:lvl7pPr marL="2741584" indent="0">
              <a:buNone/>
              <a:defRPr sz="900"/>
            </a:lvl7pPr>
            <a:lvl8pPr marL="3198515" indent="0">
              <a:buNone/>
              <a:defRPr sz="900"/>
            </a:lvl8pPr>
            <a:lvl9pPr marL="3655444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C398B-B12C-4719-A568-2AA8FCABE124}" type="datetime1">
              <a:rPr lang="de-DE" smtClean="0">
                <a:solidFill>
                  <a:srgbClr val="868686"/>
                </a:solidFill>
              </a:rPr>
              <a:t>01.12.2016</a:t>
            </a:fld>
            <a:endParaRPr lang="de-DE">
              <a:solidFill>
                <a:srgbClr val="86868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www.uni-due.de/abz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8E48-2919-424B-B28C-47C4865B2DA8}" type="slidenum">
              <a:rPr lang="de-DE">
                <a:solidFill>
                  <a:srgbClr val="868686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20" y="7"/>
            <a:ext cx="73437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</a:t>
            </a:r>
            <a:br>
              <a:rPr lang="de-DE" altLang="de-DE" smtClean="0"/>
            </a:br>
            <a:r>
              <a:rPr lang="de-DE" altLang="de-DE" smtClean="0"/>
              <a:t>2-zeilig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45"/>
            <a:ext cx="8424862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7812088" y="7"/>
            <a:ext cx="1331912" cy="619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33" tIns="44423" rIns="90433" bIns="4442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2053" name="Line 5"/>
          <p:cNvSpPr>
            <a:spLocks noChangeShapeType="1"/>
          </p:cNvSpPr>
          <p:nvPr userDrawn="1"/>
        </p:nvSpPr>
        <p:spPr bwMode="auto">
          <a:xfrm>
            <a:off x="7812088" y="0"/>
            <a:ext cx="0" cy="11001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85" tIns="45693" rIns="91385" bIns="4569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054" name="Line 6"/>
          <p:cNvSpPr>
            <a:spLocks noChangeShapeType="1"/>
          </p:cNvSpPr>
          <p:nvPr userDrawn="1"/>
        </p:nvSpPr>
        <p:spPr bwMode="auto">
          <a:xfrm rot="-5400000">
            <a:off x="8404232" y="-119062"/>
            <a:ext cx="3175" cy="14763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85" tIns="45693" rIns="91385" bIns="4569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pic>
        <p:nvPicPr>
          <p:cNvPr id="2055" name="Picture 7" descr="HBS-Logo-farbig-mitClaim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8"/>
          <a:stretch>
            <a:fillRect/>
          </a:stretch>
        </p:blipFill>
        <p:spPr bwMode="auto">
          <a:xfrm>
            <a:off x="7947025" y="742950"/>
            <a:ext cx="10795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55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42250" y="6453195"/>
            <a:ext cx="1301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413E52-143A-4884-9432-9929E8D3AD7C}" type="datetime1">
              <a:rPr lang="de-DE" smtClean="0">
                <a:solidFill>
                  <a:srgbClr val="868686"/>
                </a:solidFill>
              </a:rPr>
              <a:t>01.12.2016</a:t>
            </a:fld>
            <a:endParaRPr lang="de-DE">
              <a:solidFill>
                <a:srgbClr val="868686"/>
              </a:solidFill>
            </a:endParaRPr>
          </a:p>
        </p:txBody>
      </p:sp>
      <p:sp>
        <p:nvSpPr>
          <p:cNvPr id="8755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20" y="6453195"/>
            <a:ext cx="72723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</a:rPr>
              <a:t>www.uni-due.de/abz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755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" y="6453195"/>
            <a:ext cx="468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22769-17E2-4473-806A-A708C8AC5218}" type="slidenum">
              <a:rPr lang="de-DE">
                <a:solidFill>
                  <a:srgbClr val="86868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868686"/>
              </a:solidFill>
            </a:endParaRPr>
          </a:p>
        </p:txBody>
      </p:sp>
      <p:sp>
        <p:nvSpPr>
          <p:cNvPr id="2059" name="Line 11"/>
          <p:cNvSpPr>
            <a:spLocks noChangeShapeType="1"/>
          </p:cNvSpPr>
          <p:nvPr userDrawn="1"/>
        </p:nvSpPr>
        <p:spPr bwMode="auto">
          <a:xfrm>
            <a:off x="468313" y="6524632"/>
            <a:ext cx="0" cy="3333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85" tIns="45693" rIns="91385" bIns="4569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060" name="Line 12"/>
          <p:cNvSpPr>
            <a:spLocks noChangeShapeType="1"/>
          </p:cNvSpPr>
          <p:nvPr userDrawn="1"/>
        </p:nvSpPr>
        <p:spPr bwMode="auto">
          <a:xfrm>
            <a:off x="7837488" y="6524632"/>
            <a:ext cx="0" cy="3333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85" tIns="45693" rIns="91385" bIns="4569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6929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3861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0793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7722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53803" indent="-35380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96409" indent="-35539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439016" indent="-363324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3pPr>
      <a:lvl4pPr marL="1883255" indent="-264957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337012" indent="-274477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793943" indent="-274477" algn="l" rtl="0" fontAlgn="base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250870" indent="-274477" algn="l" rtl="0" fontAlgn="base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707804" indent="-274477" algn="l" rtl="0" fontAlgn="base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164732" indent="-274477" algn="l" rtl="0" fontAlgn="base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9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1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3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22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53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84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15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44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 noChangeAspect="1"/>
          </p:cNvSpPr>
          <p:nvPr>
            <p:ph type="title"/>
          </p:nvPr>
        </p:nvSpPr>
        <p:spPr bwMode="auto">
          <a:xfrm>
            <a:off x="381000" y="668345"/>
            <a:ext cx="73596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759579" y="6491293"/>
            <a:ext cx="2133600" cy="365125"/>
          </a:xfrm>
          <a:prstGeom prst="rect">
            <a:avLst/>
          </a:prstGeom>
        </p:spPr>
        <p:txBody>
          <a:bodyPr vert="horz" lIns="91385" tIns="45693" rIns="91385" bIns="45693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i="0">
                <a:solidFill>
                  <a:srgbClr val="7D7C8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0434ED77-6D38-464D-8DD2-05FC6A7EADB4}" type="datetime1">
              <a:rPr lang="de-DE" smtClean="0"/>
              <a:t>01.12.2016</a:t>
            </a:fld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" y="0"/>
            <a:ext cx="144463" cy="1290638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idx="3"/>
          </p:nvPr>
        </p:nvSpPr>
        <p:spPr>
          <a:xfrm>
            <a:off x="395288" y="6602416"/>
            <a:ext cx="2759075" cy="255587"/>
          </a:xfrm>
          <a:prstGeom prst="rect">
            <a:avLst/>
          </a:prstGeom>
        </p:spPr>
        <p:txBody>
          <a:bodyPr lIns="91385" tIns="45693" rIns="91385" bIns="45693" anchor="b" anchorCtr="0"/>
          <a:lstStyle>
            <a:lvl1pPr marL="0" marR="0" indent="0" algn="l" defTabSz="9138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>
                <a:solidFill>
                  <a:srgbClr val="7D7C8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de-DE" smtClean="0"/>
              <a:t>www.uni-due.de/abz</a:t>
            </a:r>
            <a:endParaRPr lang="de-DE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idx="4"/>
          </p:nvPr>
        </p:nvSpPr>
        <p:spPr>
          <a:xfrm>
            <a:off x="6953250" y="6492879"/>
            <a:ext cx="2133600" cy="365125"/>
          </a:xfrm>
          <a:prstGeom prst="rect">
            <a:avLst/>
          </a:prstGeom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7D7C80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70106-FBB4-45E5-BD79-92C1B05B922F}" type="slidenum">
              <a:rPr lang="en-GB" alt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altLang="de-DE"/>
          </a:p>
        </p:txBody>
      </p:sp>
      <p:sp>
        <p:nvSpPr>
          <p:cNvPr id="2055" name="Textplatzhalter 16"/>
          <p:cNvSpPr>
            <a:spLocks noGrp="1" noChangeAspect="1"/>
          </p:cNvSpPr>
          <p:nvPr>
            <p:ph type="body" idx="1"/>
          </p:nvPr>
        </p:nvSpPr>
        <p:spPr bwMode="auto">
          <a:xfrm>
            <a:off x="381000" y="2160588"/>
            <a:ext cx="735965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7" y="1314450"/>
            <a:ext cx="144463" cy="5543550"/>
          </a:xfrm>
          <a:prstGeom prst="rect">
            <a:avLst/>
          </a:prstGeom>
          <a:solidFill>
            <a:srgbClr val="C0001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2057" name="Grafik 12" descr="sdw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5" y="134938"/>
            <a:ext cx="12588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50" r:id="rId1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63324" indent="-363324" algn="l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 kern="1200">
          <a:solidFill>
            <a:srgbClr val="7D7C80"/>
          </a:solidFill>
          <a:latin typeface="+mj-lt"/>
          <a:ea typeface="+mj-ea"/>
          <a:cs typeface="+mj-cs"/>
        </a:defRPr>
      </a:lvl1pPr>
      <a:lvl2pPr marL="363324" indent="-363324" algn="l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7D7C80"/>
          </a:solidFill>
          <a:latin typeface="Arial" charset="0"/>
        </a:defRPr>
      </a:lvl2pPr>
      <a:lvl3pPr marL="363324" indent="-363324" algn="l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7D7C80"/>
          </a:solidFill>
          <a:latin typeface="Arial" charset="0"/>
        </a:defRPr>
      </a:lvl3pPr>
      <a:lvl4pPr marL="363324" indent="-363324" algn="l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7D7C80"/>
          </a:solidFill>
          <a:latin typeface="Arial" charset="0"/>
        </a:defRPr>
      </a:lvl4pPr>
      <a:lvl5pPr marL="363324" indent="-363324" algn="l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7D7C80"/>
          </a:solidFill>
          <a:latin typeface="Arial" charset="0"/>
        </a:defRPr>
      </a:lvl5pPr>
      <a:lvl6pPr marL="725061" indent="-268129" algn="l" rtl="0" eaLnBrk="1" fontAlgn="base" hangingPunct="1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6A6B6A"/>
          </a:solidFill>
          <a:latin typeface="Arial" charset="0"/>
        </a:defRPr>
      </a:lvl6pPr>
      <a:lvl7pPr marL="1181992" indent="-268129" algn="l" rtl="0" eaLnBrk="1" fontAlgn="base" hangingPunct="1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6A6B6A"/>
          </a:solidFill>
          <a:latin typeface="Arial" charset="0"/>
        </a:defRPr>
      </a:lvl7pPr>
      <a:lvl8pPr marL="1638922" indent="-268129" algn="l" rtl="0" eaLnBrk="1" fontAlgn="base" hangingPunct="1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6A6B6A"/>
          </a:solidFill>
          <a:latin typeface="Arial" charset="0"/>
        </a:defRPr>
      </a:lvl8pPr>
      <a:lvl9pPr marL="2095852" indent="-268129" algn="l" rtl="0" eaLnBrk="1" fontAlgn="base" hangingPunct="1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6A6B6A"/>
          </a:solidFill>
          <a:latin typeface="Arial" charset="0"/>
        </a:defRPr>
      </a:lvl9pPr>
    </p:titleStyle>
    <p:bodyStyle>
      <a:lvl1pPr marL="539430" indent="-179282" algn="l" rtl="0" eaLnBrk="0" fontAlgn="base" hangingPunct="0">
        <a:spcBef>
          <a:spcPts val="1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kern="1200">
          <a:solidFill>
            <a:srgbClr val="7D7C80"/>
          </a:solidFill>
          <a:latin typeface="+mn-lt"/>
          <a:ea typeface="+mn-ea"/>
          <a:cs typeface="+mn-cs"/>
        </a:defRPr>
      </a:lvl1pPr>
      <a:lvl2pPr marL="902756" indent="-190388" algn="l" rtl="0" eaLnBrk="0" fontAlgn="base" hangingPunct="0">
        <a:spcBef>
          <a:spcPts val="400"/>
        </a:spcBef>
        <a:spcAft>
          <a:spcPct val="0"/>
        </a:spcAft>
        <a:buFont typeface="Symbol" pitchFamily="18" charset="2"/>
        <a:buChar char="-"/>
        <a:defRPr sz="1600" kern="1200">
          <a:solidFill>
            <a:srgbClr val="7D7C80"/>
          </a:solidFill>
          <a:latin typeface="+mn-lt"/>
          <a:ea typeface="+mn-ea"/>
          <a:cs typeface="+mn-cs"/>
        </a:defRPr>
      </a:lvl2pPr>
      <a:lvl3pPr marL="1253387" indent="-176108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lang="de-DE" sz="1400" kern="1200" dirty="0">
          <a:solidFill>
            <a:srgbClr val="7D7C80"/>
          </a:solidFill>
          <a:latin typeface="+mn-lt"/>
          <a:ea typeface="+mn-ea"/>
          <a:cs typeface="+mn-cs"/>
        </a:defRPr>
      </a:lvl3pPr>
      <a:lvl4pPr marL="1599258" indent="-228467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89" indent="-228467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lang="de-DE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3118" indent="-228467" algn="l" defTabSz="9138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50" indent="-228467" algn="l" defTabSz="9138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81" indent="-228467" algn="l" defTabSz="9138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11" indent="-228467" algn="l" defTabSz="9138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9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1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3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22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53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84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15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44" algn="l" defTabSz="9138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 descr="header_master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79388"/>
            <a:ext cx="87868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8913" y="1231900"/>
            <a:ext cx="8786812" cy="50117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9834" tIns="179834" rIns="179834" bIns="1798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1"/>
            <a:r>
              <a:rPr lang="de-DE" smtClean="0"/>
              <a:t>Dritte Ebene</a:t>
            </a:r>
          </a:p>
          <a:p>
            <a:pPr lvl="2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95675" y="6332542"/>
            <a:ext cx="2133600" cy="365125"/>
          </a:xfrm>
          <a:prstGeom prst="rect">
            <a:avLst/>
          </a:prstGeom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4C93"/>
                </a:solidFill>
                <a:latin typeface="Calibri" pitchFamily="34" charset="0"/>
              </a:defRPr>
            </a:lvl1pPr>
          </a:lstStyle>
          <a:p>
            <a:pPr defTabSz="456773" fontAlgn="base">
              <a:spcBef>
                <a:spcPct val="0"/>
              </a:spcBef>
              <a:spcAft>
                <a:spcPct val="0"/>
              </a:spcAft>
              <a:defRPr/>
            </a:pPr>
            <a:fld id="{9B8C6612-51C8-4CA8-ACA5-4DB3BCB7360A}" type="datetime1">
              <a:rPr lang="de-DE" smtClean="0"/>
              <a:pPr defTabSz="456773"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6224" y="6332542"/>
            <a:ext cx="1423987" cy="36512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6773">
              <a:defRPr/>
            </a:pPr>
            <a:r>
              <a:rPr lang="de-DE" smtClean="0">
                <a:solidFill>
                  <a:srgbClr val="004C93"/>
                </a:solidFill>
              </a:rPr>
              <a:t>www.uni-due.de/abz</a:t>
            </a:r>
            <a:endParaRPr lang="de-DE" dirty="0">
              <a:solidFill>
                <a:srgbClr val="004C93"/>
              </a:solidFill>
            </a:endParaRP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196850" y="179388"/>
            <a:ext cx="6840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9834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Hier steht der Titel der Seite</a:t>
            </a:r>
          </a:p>
        </p:txBody>
      </p:sp>
      <p:pic>
        <p:nvPicPr>
          <p:cNvPr id="1031" name="Bild 11" descr="Logo+Claim_RGB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61" y="341324"/>
            <a:ext cx="1603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3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908" r:id="rId6"/>
  </p:sldLayoutIdLst>
  <p:hf hdr="0" ftr="0" dt="0"/>
  <p:txStyles>
    <p:titleStyle>
      <a:lvl1pPr algn="l" defTabSz="456773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defTabSz="45677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2pPr>
      <a:lvl3pPr algn="l" defTabSz="45677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3pPr>
      <a:lvl4pPr algn="l" defTabSz="45677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4pPr>
      <a:lvl5pPr algn="l" defTabSz="45677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5pPr>
      <a:lvl6pPr marL="456773" algn="l" defTabSz="456773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6pPr>
      <a:lvl7pPr marL="913553" algn="l" defTabSz="456773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7pPr>
      <a:lvl8pPr marL="1370331" algn="l" defTabSz="456773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8pPr>
      <a:lvl9pPr marL="1827106" algn="l" defTabSz="456773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9pPr>
    </p:titleStyle>
    <p:bodyStyle>
      <a:lvl1pPr marL="342582" indent="-342582" algn="l" defTabSz="456773" rtl="0" eaLnBrk="0" fontAlgn="base" hangingPunct="0">
        <a:spcBef>
          <a:spcPct val="20000"/>
        </a:spcBef>
        <a:spcAft>
          <a:spcPts val="600"/>
        </a:spcAft>
        <a:buFont typeface="Arial" charset="0"/>
        <a:defRPr sz="2800" b="1" kern="1200">
          <a:solidFill>
            <a:srgbClr val="004C93"/>
          </a:solidFill>
          <a:latin typeface="Arial"/>
          <a:ea typeface="ヒラギノ角ゴ Pro W3" charset="-128"/>
          <a:cs typeface="Arial"/>
        </a:defRPr>
      </a:lvl1pPr>
      <a:lvl2pPr marL="742263" indent="-285486" algn="l" defTabSz="456773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000000"/>
          </a:solidFill>
          <a:latin typeface="Arial"/>
          <a:ea typeface="ヒラギノ角ゴ Pro W3" charset="-128"/>
          <a:cs typeface="Arial"/>
        </a:defRPr>
      </a:lvl2pPr>
      <a:lvl3pPr marL="1141943" indent="-964306" algn="l" defTabSz="456773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Lucida Grande" charset="0"/>
        <a:buChar char="▪"/>
        <a:defRPr sz="1600"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598720" indent="-228389" algn="l" defTabSz="45677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5497" indent="-228389" algn="l" defTabSz="45677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2272" indent="-228389" algn="l" defTabSz="4567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0" indent="-228389" algn="l" defTabSz="4567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7" indent="-228389" algn="l" defTabSz="4567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3" indent="-228389" algn="l" defTabSz="45677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6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3" algn="l" defTabSz="456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53" algn="l" defTabSz="456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456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6" algn="l" defTabSz="456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4" algn="l" defTabSz="456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1" algn="l" defTabSz="456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39" algn="l" defTabSz="456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2" algn="l" defTabSz="456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 noChangeAspect="1"/>
          </p:cNvSpPr>
          <p:nvPr>
            <p:ph type="title"/>
          </p:nvPr>
        </p:nvSpPr>
        <p:spPr bwMode="auto">
          <a:xfrm>
            <a:off x="381000" y="668343"/>
            <a:ext cx="73596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759579" y="6491293"/>
            <a:ext cx="2133600" cy="365125"/>
          </a:xfrm>
          <a:prstGeom prst="rect">
            <a:avLst/>
          </a:prstGeom>
        </p:spPr>
        <p:txBody>
          <a:bodyPr vert="horz" lIns="91401" tIns="45701" rIns="91401" bIns="45701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i="0">
                <a:solidFill>
                  <a:srgbClr val="7D7C80"/>
                </a:solidFill>
                <a:latin typeface="Arial Narrow" pitchFamily="34" charset="0"/>
              </a:defRPr>
            </a:lvl1pPr>
          </a:lstStyle>
          <a:p>
            <a:pPr defTabSz="914015">
              <a:defRPr/>
            </a:pPr>
            <a:fld id="{2106761A-E9F4-49C9-88E8-DB55B370EE2C}" type="datetime1">
              <a:rPr lang="de-DE" smtClean="0"/>
              <a:pPr defTabSz="914015">
                <a:defRPr/>
              </a:pPr>
              <a:t>01.12.2016</a:t>
            </a:fld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" y="0"/>
            <a:ext cx="144463" cy="1290638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idx="3"/>
          </p:nvPr>
        </p:nvSpPr>
        <p:spPr>
          <a:xfrm>
            <a:off x="395288" y="6602416"/>
            <a:ext cx="2759075" cy="255587"/>
          </a:xfrm>
          <a:prstGeom prst="rect">
            <a:avLst/>
          </a:prstGeom>
        </p:spPr>
        <p:txBody>
          <a:bodyPr lIns="91401" tIns="45701" rIns="91401" bIns="45701" anchor="b" anchorCtr="0"/>
          <a:lstStyle>
            <a:lvl1pPr marL="0" marR="0" indent="0" algn="l" defTabSz="9140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>
                <a:solidFill>
                  <a:srgbClr val="7D7C8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de-DE"/>
              <a:t>Stiftung der Deutschen Wirtschaft | www.sdw.org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idx="4"/>
          </p:nvPr>
        </p:nvSpPr>
        <p:spPr>
          <a:xfrm>
            <a:off x="6953250" y="6492879"/>
            <a:ext cx="2133600" cy="365125"/>
          </a:xfrm>
          <a:prstGeom prst="rect">
            <a:avLst/>
          </a:prstGeom>
        </p:spPr>
        <p:txBody>
          <a:bodyPr vert="horz" wrap="square" lIns="91401" tIns="45701" rIns="91401" bIns="457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D7C80"/>
                </a:solidFill>
                <a:latin typeface="Arial Narrow" pitchFamily="34" charset="0"/>
              </a:defRPr>
            </a:lvl1pPr>
          </a:lstStyle>
          <a:p>
            <a:pPr defTabSz="914015" fontAlgn="base">
              <a:spcBef>
                <a:spcPct val="0"/>
              </a:spcBef>
              <a:spcAft>
                <a:spcPct val="0"/>
              </a:spcAft>
            </a:pPr>
            <a:fld id="{ADF6D2C6-C594-4AAE-A943-289412C27CA7}" type="slidenum">
              <a:rPr lang="en-GB" altLang="de-DE" smtClean="0"/>
              <a:pPr defTabSz="914015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altLang="de-DE" smtClean="0"/>
          </a:p>
        </p:txBody>
      </p:sp>
      <p:sp>
        <p:nvSpPr>
          <p:cNvPr id="2055" name="Textplatzhalter 16"/>
          <p:cNvSpPr>
            <a:spLocks noGrp="1" noChangeAspect="1"/>
          </p:cNvSpPr>
          <p:nvPr>
            <p:ph type="body" idx="1"/>
          </p:nvPr>
        </p:nvSpPr>
        <p:spPr bwMode="auto">
          <a:xfrm>
            <a:off x="381000" y="2160588"/>
            <a:ext cx="735965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5" y="1314450"/>
            <a:ext cx="144463" cy="5543550"/>
          </a:xfrm>
          <a:prstGeom prst="rect">
            <a:avLst/>
          </a:prstGeom>
          <a:solidFill>
            <a:srgbClr val="C0001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anchor="ctr"/>
          <a:lstStyle/>
          <a:p>
            <a:pPr algn="ctr"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2057" name="Grafik 12" descr="sdw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5" y="134938"/>
            <a:ext cx="12588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3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7" r:id="rId16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marL="363385" indent="-363385" algn="l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 kern="1200">
          <a:solidFill>
            <a:srgbClr val="7D7C80"/>
          </a:solidFill>
          <a:latin typeface="+mj-lt"/>
          <a:ea typeface="+mj-ea"/>
          <a:cs typeface="+mj-cs"/>
        </a:defRPr>
      </a:lvl1pPr>
      <a:lvl2pPr marL="363385" indent="-363385" algn="l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7D7C80"/>
          </a:solidFill>
          <a:latin typeface="Arial" charset="0"/>
        </a:defRPr>
      </a:lvl2pPr>
      <a:lvl3pPr marL="363385" indent="-363385" algn="l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7D7C80"/>
          </a:solidFill>
          <a:latin typeface="Arial" charset="0"/>
        </a:defRPr>
      </a:lvl3pPr>
      <a:lvl4pPr marL="363385" indent="-363385" algn="l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7D7C80"/>
          </a:solidFill>
          <a:latin typeface="Arial" charset="0"/>
        </a:defRPr>
      </a:lvl4pPr>
      <a:lvl5pPr marL="363385" indent="-363385" algn="l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7D7C80"/>
          </a:solidFill>
          <a:latin typeface="Arial" charset="0"/>
        </a:defRPr>
      </a:lvl5pPr>
      <a:lvl6pPr marL="725183" indent="-268175" algn="l" rtl="0" eaLnBrk="1" fontAlgn="base" hangingPunct="1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6A6B6A"/>
          </a:solidFill>
          <a:latin typeface="Arial" charset="0"/>
        </a:defRPr>
      </a:lvl6pPr>
      <a:lvl7pPr marL="1182190" indent="-268175" algn="l" rtl="0" eaLnBrk="1" fontAlgn="base" hangingPunct="1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6A6B6A"/>
          </a:solidFill>
          <a:latin typeface="Arial" charset="0"/>
        </a:defRPr>
      </a:lvl7pPr>
      <a:lvl8pPr marL="1639198" indent="-268175" algn="l" rtl="0" eaLnBrk="1" fontAlgn="base" hangingPunct="1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6A6B6A"/>
          </a:solidFill>
          <a:latin typeface="Arial" charset="0"/>
        </a:defRPr>
      </a:lvl8pPr>
      <a:lvl9pPr marL="2096204" indent="-268175" algn="l" rtl="0" eaLnBrk="1" fontAlgn="base" hangingPunct="1">
        <a:spcBef>
          <a:spcPct val="0"/>
        </a:spcBef>
        <a:spcAft>
          <a:spcPct val="0"/>
        </a:spcAft>
        <a:buClr>
          <a:srgbClr val="FFCC00"/>
        </a:buClr>
        <a:buSzPct val="110000"/>
        <a:buBlip>
          <a:blip r:embed="rId19"/>
        </a:buBlip>
        <a:defRPr sz="2400" b="1">
          <a:solidFill>
            <a:srgbClr val="6A6B6A"/>
          </a:solidFill>
          <a:latin typeface="Arial" charset="0"/>
        </a:defRPr>
      </a:lvl9pPr>
    </p:titleStyle>
    <p:bodyStyle>
      <a:lvl1pPr marL="539522" indent="-179312" algn="l" rtl="0" eaLnBrk="0" fontAlgn="base" hangingPunct="0">
        <a:spcBef>
          <a:spcPts val="1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kern="1200">
          <a:solidFill>
            <a:srgbClr val="7D7C80"/>
          </a:solidFill>
          <a:latin typeface="+mn-lt"/>
          <a:ea typeface="+mn-ea"/>
          <a:cs typeface="+mn-cs"/>
        </a:defRPr>
      </a:lvl1pPr>
      <a:lvl2pPr marL="902908" indent="-190420" algn="l" rtl="0" eaLnBrk="0" fontAlgn="base" hangingPunct="0">
        <a:spcBef>
          <a:spcPts val="400"/>
        </a:spcBef>
        <a:spcAft>
          <a:spcPct val="0"/>
        </a:spcAft>
        <a:buFont typeface="Symbol" pitchFamily="18" charset="2"/>
        <a:buChar char="-"/>
        <a:defRPr sz="1600" kern="1200">
          <a:solidFill>
            <a:srgbClr val="7D7C80"/>
          </a:solidFill>
          <a:latin typeface="+mn-lt"/>
          <a:ea typeface="+mn-ea"/>
          <a:cs typeface="+mn-cs"/>
        </a:defRPr>
      </a:lvl2pPr>
      <a:lvl3pPr marL="1253597" indent="-176138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lang="de-DE" sz="1400" kern="1200" dirty="0">
          <a:solidFill>
            <a:srgbClr val="7D7C80"/>
          </a:solidFill>
          <a:latin typeface="+mn-lt"/>
          <a:ea typeface="+mn-ea"/>
          <a:cs typeface="+mn-cs"/>
        </a:defRPr>
      </a:lvl3pPr>
      <a:lvl4pPr marL="1599526" indent="-228505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5" indent="-228505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lang="de-DE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3542" indent="-228505" algn="l" defTabSz="9140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50" indent="-228505" algn="l" defTabSz="9140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58" indent="-228505" algn="l" defTabSz="9140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65" indent="-228505" algn="l" defTabSz="91401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7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5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3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0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8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6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53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60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168404"/>
            <a:ext cx="71167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01" tIns="45701" rIns="91401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Textplatzhalter 3"/>
          <p:cNvSpPr>
            <a:spLocks noGrp="1"/>
          </p:cNvSpPr>
          <p:nvPr>
            <p:ph type="body" idx="1"/>
          </p:nvPr>
        </p:nvSpPr>
        <p:spPr bwMode="auto">
          <a:xfrm>
            <a:off x="914400" y="198755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869950" y="1568450"/>
            <a:ext cx="6032500" cy="317500"/>
          </a:xfrm>
          <a:prstGeom prst="rect">
            <a:avLst/>
          </a:prstGeom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Frutiger LT 55 Roman" pitchFamily="-65" charset="0"/>
              </a:defRPr>
            </a:lvl1pPr>
          </a:lstStyle>
          <a:p>
            <a:pPr defTabSz="914015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ea typeface="Geneva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089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Frutiger LT 56 Italic"/>
          <a:ea typeface="Geneva" charset="-128"/>
          <a:cs typeface="Frutiger LT 56 Ital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Frutiger LT 56 Italic" charset="0"/>
          <a:ea typeface="Geneva" charset="-128"/>
          <a:cs typeface="Frutiger LT 56 Italic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Frutiger LT 56 Italic" charset="0"/>
          <a:ea typeface="Geneva" charset="-128"/>
          <a:cs typeface="Frutiger LT 56 Italic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Frutiger LT 56 Italic" charset="0"/>
          <a:ea typeface="Geneva" charset="-128"/>
          <a:cs typeface="Frutiger LT 56 Italic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Frutiger LT 56 Italic" charset="0"/>
          <a:ea typeface="Geneva" charset="-128"/>
          <a:cs typeface="Frutiger LT 56 Italic" charset="-128"/>
        </a:defRPr>
      </a:lvl5pPr>
      <a:lvl6pPr marL="45700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0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02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0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250720" indent="-287216"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Lucida Grande" pitchFamily="-65" charset="0"/>
        <a:buChar char="&gt;"/>
        <a:defRPr sz="2000">
          <a:solidFill>
            <a:srgbClr val="000000"/>
          </a:solidFill>
          <a:latin typeface="Frutiger 55 Roman"/>
          <a:ea typeface="Geneva" charset="-128"/>
          <a:cs typeface="Geneva" charset="-128"/>
        </a:defRPr>
      </a:lvl1pPr>
      <a:lvl2pPr marL="250720" indent="-287216"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Lucida Grande" pitchFamily="-65" charset="0"/>
        <a:buChar char="&gt;"/>
        <a:defRPr sz="2000">
          <a:solidFill>
            <a:srgbClr val="000000"/>
          </a:solidFill>
          <a:latin typeface="Frutiger 55 Roman"/>
          <a:ea typeface="Geneva" charset="-128"/>
        </a:defRPr>
      </a:lvl2pPr>
      <a:lvl3pPr marL="250720" indent="-287216"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Lucida Grande" pitchFamily="-65" charset="0"/>
        <a:buChar char="&gt;"/>
        <a:defRPr sz="2000">
          <a:solidFill>
            <a:srgbClr val="000000"/>
          </a:solidFill>
          <a:latin typeface="Frutiger 55 Roman"/>
          <a:ea typeface="Geneva" charset="-128"/>
        </a:defRPr>
      </a:lvl3pPr>
      <a:lvl4pPr marL="250720" indent="-287216"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Lucida Grande" pitchFamily="-65" charset="0"/>
        <a:buChar char="&gt;"/>
        <a:defRPr sz="2000">
          <a:solidFill>
            <a:srgbClr val="000000"/>
          </a:solidFill>
          <a:latin typeface="Frutiger 55 Roman"/>
          <a:ea typeface="Geneva" charset="-128"/>
        </a:defRPr>
      </a:lvl4pPr>
      <a:lvl5pPr marL="250720" indent="-287216" algn="l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Lucida Grande" pitchFamily="-65" charset="0"/>
        <a:buChar char="&gt;"/>
        <a:defRPr sz="2000">
          <a:solidFill>
            <a:srgbClr val="000000"/>
          </a:solidFill>
          <a:latin typeface="Frutiger 55 Roman"/>
          <a:ea typeface="Geneva" charset="-128"/>
        </a:defRPr>
      </a:lvl5pPr>
      <a:lvl6pPr marL="2513542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0550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7558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4565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de-DE"/>
      </a:defPPr>
      <a:lvl1pPr marL="0" algn="l" defTabSz="457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7" algn="l" defTabSz="457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5" algn="l" defTabSz="457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3" algn="l" defTabSz="457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0" algn="l" defTabSz="457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8" algn="l" defTabSz="457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6" algn="l" defTabSz="457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53" algn="l" defTabSz="457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60" algn="l" defTabSz="4570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8" y="5"/>
            <a:ext cx="73437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</a:t>
            </a:r>
            <a:br>
              <a:rPr lang="de-DE" altLang="de-DE" smtClean="0"/>
            </a:br>
            <a:r>
              <a:rPr lang="de-DE" altLang="de-DE" smtClean="0"/>
              <a:t>2-zeilig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43"/>
            <a:ext cx="8424862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13316" name="Rectangle 4"/>
          <p:cNvSpPr>
            <a:spLocks noChangeArrowheads="1"/>
          </p:cNvSpPr>
          <p:nvPr userDrawn="1"/>
        </p:nvSpPr>
        <p:spPr bwMode="auto">
          <a:xfrm>
            <a:off x="7812088" y="5"/>
            <a:ext cx="1331912" cy="619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49" tIns="44431" rIns="90449" bIns="44431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015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1800" smtClean="0">
              <a:solidFill>
                <a:srgbClr val="000000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 userDrawn="1"/>
        </p:nvSpPr>
        <p:spPr bwMode="auto">
          <a:xfrm>
            <a:off x="7812088" y="0"/>
            <a:ext cx="0" cy="11001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1" rIns="91401" bIns="45701" anchor="ctr"/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3318" name="Line 6"/>
          <p:cNvSpPr>
            <a:spLocks noChangeShapeType="1"/>
          </p:cNvSpPr>
          <p:nvPr userDrawn="1"/>
        </p:nvSpPr>
        <p:spPr bwMode="auto">
          <a:xfrm rot="-5400000">
            <a:off x="8404230" y="-119062"/>
            <a:ext cx="3175" cy="14763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1" rIns="91401" bIns="45701" anchor="ctr"/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3319" name="Picture 7" descr="HBS-Logo-farbig-mitClaim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8"/>
          <a:stretch>
            <a:fillRect/>
          </a:stretch>
        </p:blipFill>
        <p:spPr bwMode="auto">
          <a:xfrm>
            <a:off x="7947025" y="742950"/>
            <a:ext cx="10795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55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42250" y="6453193"/>
            <a:ext cx="1301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defTabSz="914015" fontAlgn="base">
              <a:spcBef>
                <a:spcPct val="0"/>
              </a:spcBef>
              <a:spcAft>
                <a:spcPct val="0"/>
              </a:spcAft>
            </a:pPr>
            <a:fld id="{2DE51773-07E3-4A8B-B430-3DDDBE6A323E}" type="datetime1">
              <a:rPr lang="de-DE" altLang="de-DE" smtClean="0">
                <a:solidFill>
                  <a:srgbClr val="868686"/>
                </a:solidFill>
                <a:ea typeface="ＭＳ Ｐゴシック" pitchFamily="34" charset="-128"/>
              </a:rPr>
              <a:pPr defTabSz="914015" fontAlgn="base">
                <a:spcBef>
                  <a:spcPct val="0"/>
                </a:spcBef>
                <a:spcAft>
                  <a:spcPct val="0"/>
                </a:spcAft>
              </a:pPr>
              <a:t>01.12.2016</a:t>
            </a:fld>
            <a:endParaRPr lang="de-DE" altLang="de-DE" smtClean="0">
              <a:solidFill>
                <a:srgbClr val="868686"/>
              </a:solidFill>
              <a:ea typeface="ＭＳ Ｐゴシック" pitchFamily="34" charset="-128"/>
            </a:endParaRPr>
          </a:p>
        </p:txBody>
      </p:sp>
      <p:sp>
        <p:nvSpPr>
          <p:cNvPr id="8755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8" y="6453193"/>
            <a:ext cx="72723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015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  <a:ea typeface="ＭＳ Ｐゴシック" pitchFamily="34" charset="-128"/>
              </a:rPr>
              <a:t>!! Fußzeile ändern/ausblenden unter: Ansicht &gt; Kopf- und Fußzeile (Alt &gt; a &gt; u)</a:t>
            </a:r>
          </a:p>
        </p:txBody>
      </p:sp>
      <p:sp>
        <p:nvSpPr>
          <p:cNvPr id="8755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" y="6453193"/>
            <a:ext cx="468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defTabSz="914015" fontAlgn="base">
              <a:spcBef>
                <a:spcPct val="0"/>
              </a:spcBef>
              <a:spcAft>
                <a:spcPct val="0"/>
              </a:spcAft>
            </a:pPr>
            <a:fld id="{72499FC7-3BDE-4DEC-9B0A-F17711052462}" type="slidenum">
              <a:rPr lang="de-DE" altLang="de-DE" smtClean="0">
                <a:solidFill>
                  <a:srgbClr val="868686"/>
                </a:solidFill>
                <a:ea typeface="ＭＳ Ｐゴシック" pitchFamily="34" charset="-128"/>
              </a:rPr>
              <a:pPr defTabSz="914015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 smtClean="0">
              <a:solidFill>
                <a:srgbClr val="868686"/>
              </a:solidFill>
              <a:ea typeface="ＭＳ Ｐゴシック" pitchFamily="34" charset="-128"/>
            </a:endParaRPr>
          </a:p>
        </p:txBody>
      </p:sp>
      <p:sp>
        <p:nvSpPr>
          <p:cNvPr id="13323" name="Line 11"/>
          <p:cNvSpPr>
            <a:spLocks noChangeShapeType="1"/>
          </p:cNvSpPr>
          <p:nvPr userDrawn="1"/>
        </p:nvSpPr>
        <p:spPr bwMode="auto">
          <a:xfrm>
            <a:off x="468313" y="6524630"/>
            <a:ext cx="0" cy="3333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1" rIns="91401" bIns="45701" anchor="ctr"/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3324" name="Line 12"/>
          <p:cNvSpPr>
            <a:spLocks noChangeShapeType="1"/>
          </p:cNvSpPr>
          <p:nvPr userDrawn="1"/>
        </p:nvSpPr>
        <p:spPr bwMode="auto">
          <a:xfrm>
            <a:off x="7837488" y="6524630"/>
            <a:ext cx="0" cy="3333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1" tIns="45701" rIns="91401" bIns="45701" anchor="ctr"/>
          <a:lstStyle/>
          <a:p>
            <a:pPr defTabSz="914015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7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57007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015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023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03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53863" indent="-35386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96560" indent="-3554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439258" indent="-36338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charset="0"/>
        </a:defRPr>
      </a:lvl3pPr>
      <a:lvl4pPr marL="1883571" indent="-265001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337404" indent="-27452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794413" indent="-274523" algn="l" rtl="0" fontAlgn="base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251418" indent="-274523" algn="l" rtl="0" fontAlgn="base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708428" indent="-274523" algn="l" rtl="0" fontAlgn="base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165434" indent="-274523" algn="l" rtl="0" fontAlgn="base"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7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5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3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0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8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6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53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60" algn="l" defTabSz="914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79512" y="1449360"/>
            <a:ext cx="8784976" cy="5220000"/>
          </a:xfrm>
          <a:prstGeom prst="rect">
            <a:avLst/>
          </a:prstGeom>
          <a:solidFill>
            <a:srgbClr val="F5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 defTabSz="914015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31471" y="1808793"/>
            <a:ext cx="8281058" cy="4500575"/>
          </a:xfrm>
        </p:spPr>
        <p:txBody>
          <a:bodyPr/>
          <a:lstStyle/>
          <a:p>
            <a:pPr marL="0" indent="0" algn="ctr"/>
            <a:r>
              <a:rPr lang="de-DE" sz="2600" dirty="0" err="1">
                <a:latin typeface="Arial" pitchFamily="34" charset="0"/>
                <a:cs typeface="Arial" pitchFamily="34" charset="0"/>
              </a:rPr>
              <a:t>Stip</a:t>
            </a:r>
            <a:r>
              <a:rPr lang="de-D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600" dirty="0" err="1">
                <a:latin typeface="Arial" pitchFamily="34" charset="0"/>
                <a:cs typeface="Arial" pitchFamily="34" charset="0"/>
              </a:rPr>
              <a:t>Stip</a:t>
            </a:r>
            <a:r>
              <a:rPr lang="de-DE" sz="2600" dirty="0">
                <a:latin typeface="Arial" pitchFamily="34" charset="0"/>
                <a:cs typeface="Arial" pitchFamily="34" charset="0"/>
              </a:rPr>
              <a:t> Hurra!</a:t>
            </a:r>
          </a:p>
          <a:p>
            <a:pPr marL="0" indent="0" algn="ctr"/>
            <a:endParaRPr lang="de-DE" sz="2600" dirty="0">
              <a:latin typeface="Arial" pitchFamily="34" charset="0"/>
              <a:cs typeface="Arial" pitchFamily="34" charset="0"/>
            </a:endParaRPr>
          </a:p>
          <a:p>
            <a:pPr marL="0" indent="0" algn="ctr"/>
            <a:r>
              <a:rPr lang="de-DE" sz="2600" dirty="0" smtClean="0">
                <a:latin typeface="Arial" pitchFamily="34" charset="0"/>
                <a:cs typeface="Arial" pitchFamily="34" charset="0"/>
              </a:rPr>
              <a:t>07.12.2016 Campus Duisburg</a:t>
            </a:r>
            <a:endParaRPr lang="de-DE" sz="2600" dirty="0">
              <a:latin typeface="Arial" pitchFamily="34" charset="0"/>
              <a:cs typeface="Arial" pitchFamily="34" charset="0"/>
            </a:endParaRPr>
          </a:p>
          <a:p>
            <a:pPr marL="0" indent="0" algn="ctr"/>
            <a:r>
              <a:rPr lang="de-DE" sz="2600" dirty="0">
                <a:latin typeface="Arial" pitchFamily="34" charset="0"/>
                <a:cs typeface="Arial" pitchFamily="34" charset="0"/>
              </a:rPr>
              <a:t/>
            </a:r>
            <a:br>
              <a:rPr lang="de-DE" sz="2600" dirty="0">
                <a:latin typeface="Arial" pitchFamily="34" charset="0"/>
                <a:cs typeface="Arial" pitchFamily="34" charset="0"/>
              </a:rPr>
            </a:br>
            <a:endParaRPr lang="de-DE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1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69924" r="12094" b="20244"/>
          <a:stretch/>
        </p:blipFill>
        <p:spPr>
          <a:xfrm>
            <a:off x="179029" y="204538"/>
            <a:ext cx="8784000" cy="1080000"/>
          </a:xfrm>
          <a:prstGeom prst="rect">
            <a:avLst/>
          </a:prstGeom>
        </p:spPr>
      </p:pic>
      <p:pic>
        <p:nvPicPr>
          <p:cNvPr id="12" name="Bild 14" descr="logo+clai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8" y="341313"/>
            <a:ext cx="18669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5" y="204538"/>
            <a:ext cx="1528336" cy="10800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41432" y="6285752"/>
            <a:ext cx="323056" cy="365125"/>
          </a:xfrm>
        </p:spPr>
        <p:txBody>
          <a:bodyPr/>
          <a:lstStyle/>
          <a:p>
            <a:fld id="{A054001A-84D1-4655-B48B-4E2F7060B995}" type="slidenum"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635900" y="6304239"/>
            <a:ext cx="2019517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www.uni-due.de/abz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464496" cy="23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7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Inhaltsplatzhalter 2"/>
          <p:cNvSpPr>
            <a:spLocks noGrp="1"/>
          </p:cNvSpPr>
          <p:nvPr>
            <p:ph idx="1"/>
          </p:nvPr>
        </p:nvSpPr>
        <p:spPr>
          <a:xfrm>
            <a:off x="176224" y="1231900"/>
            <a:ext cx="8770937" cy="5465763"/>
          </a:xfrm>
          <a:solidFill>
            <a:srgbClr val="EFE4BF"/>
          </a:solidFill>
          <a:ln>
            <a:solidFill>
              <a:srgbClr val="FFFFFF"/>
            </a:solidFill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Möglichkeiten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der Studienförderung</a:t>
            </a:r>
          </a:p>
          <a:p>
            <a:pPr marL="0" indent="0" eaLnBrk="1" hangingPunct="1">
              <a:lnSpc>
                <a:spcPct val="55000"/>
              </a:lnSpc>
              <a:spcBef>
                <a:spcPct val="0"/>
              </a:spcBef>
              <a:spcAft>
                <a:spcPct val="0"/>
              </a:spcAft>
            </a:pPr>
            <a:endParaRPr lang="de-DE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Char char="•"/>
            </a:pPr>
            <a:r>
              <a:rPr lang="de-DE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Begrüßung: Prof. Dr. Evelyn Ziegler, Prorektorin für </a:t>
            </a:r>
            <a:r>
              <a:rPr lang="de-DE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Management &amp; Internationales</a:t>
            </a:r>
          </a:p>
          <a:p>
            <a:pPr marL="0" indent="0">
              <a:buFont typeface="Arial" charset="0"/>
              <a:buChar char="•"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Überblick über Ziele, Grundsätze und Förderleistungen der</a:t>
            </a:r>
            <a:b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Begabtenförderwerke der Bundesrepublik Deutschland</a:t>
            </a:r>
          </a:p>
          <a:p>
            <a:pPr marL="0" indent="0">
              <a:buFont typeface="Arial" charset="0"/>
              <a:buChar char="•"/>
            </a:pPr>
            <a:r>
              <a:rPr lang="de-DE" sz="1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Weitere </a:t>
            </a: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 und Gespräche an den Ständen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endParaRPr lang="de-DE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536" y="260653"/>
            <a:ext cx="4968552" cy="584775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r>
              <a:rPr lang="de-DE" sz="3200" b="1" dirty="0">
                <a:solidFill>
                  <a:srgbClr val="FFFFFF"/>
                </a:solidFill>
              </a:rPr>
              <a:t>Herzlich willkommen!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676459" y="6381328"/>
            <a:ext cx="216024" cy="276999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fld id="{89E0B603-7DD3-486D-AC22-FC6A9225DB55}" type="slidenum"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 idx="4294967295"/>
          </p:nvPr>
        </p:nvSpPr>
        <p:spPr>
          <a:xfrm>
            <a:off x="196850" y="179399"/>
            <a:ext cx="6840538" cy="865187"/>
          </a:xfrm>
        </p:spPr>
        <p:txBody>
          <a:bodyPr/>
          <a:lstStyle/>
          <a:p>
            <a:r>
              <a:rPr lang="de-DE" smtClean="0">
                <a:latin typeface="Arial" charset="0"/>
                <a:cs typeface="Arial" charset="0"/>
              </a:rPr>
              <a:t/>
            </a:r>
            <a:br>
              <a:rPr lang="de-DE" smtClean="0">
                <a:latin typeface="Arial" charset="0"/>
                <a:cs typeface="Arial" charset="0"/>
              </a:rPr>
            </a:br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3075" name="Inhaltsplatzhalter 2"/>
          <p:cNvSpPr>
            <a:spLocks noGrp="1"/>
          </p:cNvSpPr>
          <p:nvPr>
            <p:ph idx="4294967295"/>
          </p:nvPr>
        </p:nvSpPr>
        <p:spPr>
          <a:xfrm>
            <a:off x="196861" y="1231900"/>
            <a:ext cx="8786813" cy="5465763"/>
          </a:xfrm>
          <a:solidFill>
            <a:srgbClr val="EFE4BF"/>
          </a:solidFill>
          <a:ln>
            <a:solidFill>
              <a:srgbClr val="FFFFFF"/>
            </a:solidFill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Ziele der Begabtenförderung</a:t>
            </a:r>
          </a:p>
          <a:p>
            <a:pPr marL="0" indent="0" eaLnBrk="1" hangingPunct="1">
              <a:lnSpc>
                <a:spcPct val="55000"/>
              </a:lnSpc>
              <a:spcBef>
                <a:spcPct val="0"/>
              </a:spcBef>
              <a:spcAft>
                <a:spcPct val="0"/>
              </a:spcAft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"Die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motivierter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qualifizierter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außerfachlich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engagierter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junger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Studierender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Promovierender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Begabtenförderungswerke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eigenständige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(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-)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kritische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Individuen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erreichen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Akteure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Entscheidungskompetenz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Verantwortungsbereitschaft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verstehen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</a:p>
          <a:p>
            <a:pPr marL="0" indent="0"/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Arbeitsgemeinschaft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Begabtenförderungswerke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GB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Bundesrepublik</a:t>
            </a: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Deutschland, </a:t>
            </a:r>
            <a:r>
              <a:rPr lang="en-GB" sz="18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www.stipendiumplus.de</a:t>
            </a:r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Datumsplatzhalter 3"/>
          <p:cNvSpPr txBox="1">
            <a:spLocks noGrp="1"/>
          </p:cNvSpPr>
          <p:nvPr/>
        </p:nvSpPr>
        <p:spPr bwMode="auto">
          <a:xfrm>
            <a:off x="3495675" y="633254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677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4C93"/>
              </a:solidFill>
              <a:latin typeface="Calibri" charset="0"/>
            </a:endParaRPr>
          </a:p>
        </p:txBody>
      </p:sp>
      <p:sp>
        <p:nvSpPr>
          <p:cNvPr id="3077" name="Fußzeilenplatzhalter 4"/>
          <p:cNvSpPr txBox="1">
            <a:spLocks noGrp="1"/>
          </p:cNvSpPr>
          <p:nvPr/>
        </p:nvSpPr>
        <p:spPr bwMode="auto">
          <a:xfrm>
            <a:off x="176224" y="6332542"/>
            <a:ext cx="1423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defTabSz="45677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4C93"/>
              </a:solidFill>
              <a:latin typeface="Calibri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604448" y="6332542"/>
            <a:ext cx="360040" cy="276999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fld id="{74F86B71-AC9F-4522-9BC4-EEECF2F31C51}" type="slidenum"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nhaltsplatzhalter 2"/>
          <p:cNvSpPr>
            <a:spLocks noGrp="1"/>
          </p:cNvSpPr>
          <p:nvPr>
            <p:ph idx="4294967295"/>
          </p:nvPr>
        </p:nvSpPr>
        <p:spPr>
          <a:xfrm>
            <a:off x="196861" y="1231900"/>
            <a:ext cx="8786813" cy="5465763"/>
          </a:xfrm>
          <a:solidFill>
            <a:srgbClr val="EFE4BF"/>
          </a:solidFill>
          <a:ln>
            <a:solidFill>
              <a:srgbClr val="FFFFFF"/>
            </a:solidFill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Grundlagen: Finanzielle Förderung</a:t>
            </a:r>
          </a:p>
          <a:p>
            <a:pPr marL="0" indent="0" eaLnBrk="1" hangingPunct="1">
              <a:lnSpc>
                <a:spcPct val="55000"/>
              </a:lnSpc>
              <a:spcBef>
                <a:spcPct val="0"/>
              </a:spcBef>
              <a:spcAft>
                <a:spcPct val="0"/>
              </a:spcAft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finanzielle Förderung orientiert sich am BAföG-Satz, ist aber nicht rückzahlungspflichtig.</a:t>
            </a:r>
          </a:p>
          <a:p>
            <a:pPr marL="0" indent="0" eaLnBrk="1" hangingPunct="1">
              <a:spcAft>
                <a:spcPct val="0"/>
              </a:spcAft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Grundförderung:</a:t>
            </a:r>
          </a:p>
          <a:p>
            <a:pPr marL="0" indent="0" eaLnBrk="1" hangingPunct="1">
              <a:spcAft>
                <a:spcPct val="0"/>
              </a:spcAft>
              <a:buFont typeface="Arial" charset="0"/>
              <a:buChar char="•"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einkommensunabhängig: 300 € Büchergeld/Monat</a:t>
            </a:r>
          </a:p>
          <a:p>
            <a:pPr marL="182456" indent="-182456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abhängig vom Elterneinkommen: zusätzlicher individueller</a:t>
            </a:r>
            <a:b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Förderbetrag, max. 670 €/Monat (inkl. Kranken- und Pflegevers.) plus ggf. Familienzuschlag und Kinderbetreuungspauschale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Unterstützung von Auslandsaufenthalten, Auslandspraktika</a:t>
            </a:r>
            <a:b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und Sprachkursen</a:t>
            </a:r>
          </a:p>
          <a:p>
            <a:pPr marL="0" indent="0">
              <a:spcAft>
                <a:spcPct val="0"/>
              </a:spcAft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Promotionsförderung: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einkommensunabhängig: monatlich 1150 Euro plus 100 Euro</a:t>
            </a:r>
            <a:b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Forschungskostenpauschale, ggf. Familienzuschlag und </a:t>
            </a:r>
            <a:b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Kinderbetreuungspauschale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Unterstützung von Auslandsaufenthalten etc.</a:t>
            </a:r>
          </a:p>
          <a:p>
            <a:pPr marL="0" indent="0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Datumsplatzhalter 3"/>
          <p:cNvSpPr txBox="1">
            <a:spLocks noGrp="1"/>
          </p:cNvSpPr>
          <p:nvPr/>
        </p:nvSpPr>
        <p:spPr bwMode="auto">
          <a:xfrm>
            <a:off x="3495675" y="633254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677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4C93"/>
              </a:solidFill>
              <a:latin typeface="Calibri" charset="0"/>
            </a:endParaRPr>
          </a:p>
        </p:txBody>
      </p:sp>
      <p:sp>
        <p:nvSpPr>
          <p:cNvPr id="4100" name="Fußzeilenplatzhalter 4"/>
          <p:cNvSpPr txBox="1">
            <a:spLocks noGrp="1"/>
          </p:cNvSpPr>
          <p:nvPr/>
        </p:nvSpPr>
        <p:spPr bwMode="auto">
          <a:xfrm>
            <a:off x="176224" y="6332542"/>
            <a:ext cx="1423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defTabSz="45677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4C93"/>
              </a:solidFill>
              <a:latin typeface="Calibri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676458" y="6332542"/>
            <a:ext cx="288032" cy="276999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fld id="{4F112D2F-9933-4A7A-9EAB-9A6D0F725549}" type="slidenum"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 idx="4294967295"/>
          </p:nvPr>
        </p:nvSpPr>
        <p:spPr>
          <a:xfrm>
            <a:off x="196850" y="179399"/>
            <a:ext cx="6840538" cy="865187"/>
          </a:xfrm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Arbeitsgemeinschaft der Begabtenförderwerke</a:t>
            </a:r>
          </a:p>
        </p:txBody>
      </p:sp>
      <p:sp>
        <p:nvSpPr>
          <p:cNvPr id="5124" name="Datumsplatzhalter 3"/>
          <p:cNvSpPr txBox="1">
            <a:spLocks noGrp="1"/>
          </p:cNvSpPr>
          <p:nvPr/>
        </p:nvSpPr>
        <p:spPr bwMode="auto">
          <a:xfrm>
            <a:off x="3495675" y="633254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677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4C93"/>
              </a:solidFill>
              <a:latin typeface="Calibri" charset="0"/>
            </a:endParaRPr>
          </a:p>
        </p:txBody>
      </p:sp>
      <p:sp>
        <p:nvSpPr>
          <p:cNvPr id="5125" name="Fußzeilenplatzhalter 4"/>
          <p:cNvSpPr txBox="1">
            <a:spLocks noGrp="1"/>
          </p:cNvSpPr>
          <p:nvPr/>
        </p:nvSpPr>
        <p:spPr bwMode="auto">
          <a:xfrm>
            <a:off x="176224" y="6332542"/>
            <a:ext cx="1423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defTabSz="45677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4C93"/>
              </a:solidFill>
              <a:latin typeface="Calibri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6" y="1484784"/>
            <a:ext cx="19399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0" y="2826222"/>
            <a:ext cx="19399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0" y="4124797"/>
            <a:ext cx="19399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24" y="1205083"/>
            <a:ext cx="1744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1" y="2195524"/>
            <a:ext cx="174466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1" y="3114675"/>
            <a:ext cx="174466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865438"/>
            <a:ext cx="19383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1" y="4022725"/>
            <a:ext cx="174466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24" y="4960938"/>
            <a:ext cx="1743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5845175"/>
            <a:ext cx="17446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138613"/>
            <a:ext cx="19383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9" y="3503613"/>
            <a:ext cx="1939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Avicenna-Studienwerk e.V.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4548" y="5364752"/>
            <a:ext cx="1701188" cy="800559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8856664" y="6515108"/>
            <a:ext cx="287336" cy="276999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fld id="{29C48FA3-725C-4A18-98C7-8F0912C2814F}" type="slidenum"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2"/>
          <p:cNvSpPr>
            <a:spLocks noGrp="1"/>
          </p:cNvSpPr>
          <p:nvPr>
            <p:ph idx="4294967295"/>
          </p:nvPr>
        </p:nvSpPr>
        <p:spPr>
          <a:xfrm>
            <a:off x="196861" y="1231900"/>
            <a:ext cx="8786813" cy="5465763"/>
          </a:xfrm>
          <a:solidFill>
            <a:srgbClr val="EFE4BF"/>
          </a:solidFill>
          <a:ln>
            <a:solidFill>
              <a:srgbClr val="FFFFFF"/>
            </a:solidFill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Förderwerke mit Promotionsstipendium: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endParaRPr lang="de-DE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Avicenna-Studienwerk</a:t>
            </a:r>
            <a:endParaRPr lang="de-DE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Cusanuswerk</a:t>
            </a:r>
            <a:endParaRPr lang="de-DE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Ernst Ludwig Ehrlich Studienwerk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Evangelisches Studienwerk </a:t>
            </a:r>
            <a:r>
              <a:rPr lang="de-DE" sz="1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Villigst</a:t>
            </a:r>
            <a:endParaRPr lang="de-DE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Friedrich-Ebert-Stiftung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Friedrich-Naumann-Stiftung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Hans-Böckler-Stiftung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Heinrich Böll Stiftung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Konrad-Adenauer-Stiftung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Rosa-Luxemburg-Stiftung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Stiftung der deutschen Wirtschaft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Studienstiftung des deutschen Volkes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endParaRPr lang="de-DE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Beachten Sie: </a:t>
            </a: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verschiedenen Promotionsstipendien haben unterschiedliche Ansprüche. Erkundigen Sie sich bei dem jeweiligen Förderwerk über die Bedingungen.</a:t>
            </a:r>
            <a:endParaRPr lang="de-DE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Datumsplatzhalter 3"/>
          <p:cNvSpPr txBox="1">
            <a:spLocks noGrp="1"/>
          </p:cNvSpPr>
          <p:nvPr/>
        </p:nvSpPr>
        <p:spPr bwMode="auto">
          <a:xfrm>
            <a:off x="3495675" y="633254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677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4C93"/>
              </a:solidFill>
              <a:latin typeface="Calibri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604448" y="6332542"/>
            <a:ext cx="360040" cy="276999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fld id="{0A180C1E-5B99-4CAA-89F7-69811DA9418A}" type="slidenum"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4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2"/>
          <p:cNvSpPr>
            <a:spLocks noGrp="1"/>
          </p:cNvSpPr>
          <p:nvPr>
            <p:ph idx="4294967295"/>
          </p:nvPr>
        </p:nvSpPr>
        <p:spPr>
          <a:xfrm>
            <a:off x="196861" y="1231900"/>
            <a:ext cx="8786813" cy="5465763"/>
          </a:xfrm>
          <a:solidFill>
            <a:srgbClr val="EFE4BF"/>
          </a:solidFill>
          <a:ln>
            <a:solidFill>
              <a:srgbClr val="FFFFFF"/>
            </a:solidFill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Weitere Informationen: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www.stipendiumplus.de</a:t>
            </a:r>
          </a:p>
          <a:p>
            <a:pPr marL="457200" indent="-457200">
              <a:buFontTx/>
              <a:buChar char="-"/>
            </a:pPr>
            <a:r>
              <a:rPr lang="de-DE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www.uni-due.de/de/studium/foerderwerke.php</a:t>
            </a:r>
          </a:p>
          <a:p>
            <a:pPr marL="457200" indent="-457200"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www.mystipendium.de</a:t>
            </a:r>
            <a:endParaRPr lang="de-DE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Datumsplatzhalter 3"/>
          <p:cNvSpPr txBox="1">
            <a:spLocks noGrp="1"/>
          </p:cNvSpPr>
          <p:nvPr/>
        </p:nvSpPr>
        <p:spPr bwMode="auto">
          <a:xfrm>
            <a:off x="3495675" y="633254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677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4C93"/>
              </a:solidFill>
              <a:latin typeface="Calibri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604448" y="6332542"/>
            <a:ext cx="360040" cy="276999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fld id="{0A180C1E-5B99-4CAA-89F7-69811DA9418A}" type="slidenum"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1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2"/>
          <p:cNvSpPr>
            <a:spLocks noGrp="1"/>
          </p:cNvSpPr>
          <p:nvPr>
            <p:ph idx="4294967295"/>
          </p:nvPr>
        </p:nvSpPr>
        <p:spPr>
          <a:xfrm>
            <a:off x="196861" y="1231900"/>
            <a:ext cx="8786813" cy="5465763"/>
          </a:xfrm>
          <a:solidFill>
            <a:srgbClr val="EFE4BF"/>
          </a:solidFill>
          <a:ln>
            <a:solidFill>
              <a:srgbClr val="FFFFFF"/>
            </a:solidFill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Für weitere Fragen zu Ihrem Studium stehen Ihnen heute folgende Institutionen zur Verfügung: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Akademisches Auslandsamt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Akademisches Beratungs-Zentrum</a:t>
            </a:r>
            <a:endParaRPr lang="de-DE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 mündliche Kommunikation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für Optionale Studien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Schreibwerkstatt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de-DE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endParaRPr lang="de-DE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Beachten Sie: </a:t>
            </a:r>
            <a:r>
              <a:rPr lang="de-DE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Schreibwerkstatt bietet Workshops rund um das Schreiben eines Stipendienantrags an.</a:t>
            </a:r>
            <a:endParaRPr lang="de-DE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de-DE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Datumsplatzhalter 3"/>
          <p:cNvSpPr txBox="1">
            <a:spLocks noGrp="1"/>
          </p:cNvSpPr>
          <p:nvPr/>
        </p:nvSpPr>
        <p:spPr bwMode="auto">
          <a:xfrm>
            <a:off x="3495675" y="633254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677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4C93"/>
              </a:solidFill>
              <a:latin typeface="Calibri" charset="0"/>
            </a:endParaRPr>
          </a:p>
        </p:txBody>
      </p:sp>
      <p:sp>
        <p:nvSpPr>
          <p:cNvPr id="6148" name="Fußzeilenplatzhalter 4"/>
          <p:cNvSpPr txBox="1">
            <a:spLocks noGrp="1"/>
          </p:cNvSpPr>
          <p:nvPr/>
        </p:nvSpPr>
        <p:spPr bwMode="auto">
          <a:xfrm>
            <a:off x="176224" y="6332542"/>
            <a:ext cx="1423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defTabSz="45677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4C93"/>
              </a:solidFill>
              <a:latin typeface="Calibri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604448" y="6332542"/>
            <a:ext cx="360040" cy="276999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fld id="{0A180C1E-5B99-4CAA-89F7-69811DA9418A}" type="slidenum"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2"/>
          <p:cNvSpPr>
            <a:spLocks noGrp="1"/>
          </p:cNvSpPr>
          <p:nvPr>
            <p:ph idx="4294967295"/>
          </p:nvPr>
        </p:nvSpPr>
        <p:spPr>
          <a:xfrm>
            <a:off x="196861" y="1231900"/>
            <a:ext cx="8786813" cy="5465763"/>
          </a:xfrm>
          <a:solidFill>
            <a:srgbClr val="EFE4BF"/>
          </a:solidFill>
          <a:ln>
            <a:solidFill>
              <a:srgbClr val="FFFFFF"/>
            </a:solidFill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Aufmerksamkeit! 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Datumsplatzhalter 3"/>
          <p:cNvSpPr txBox="1">
            <a:spLocks noGrp="1"/>
          </p:cNvSpPr>
          <p:nvPr/>
        </p:nvSpPr>
        <p:spPr bwMode="auto">
          <a:xfrm>
            <a:off x="3495675" y="6332542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defTabSz="45677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4C93"/>
              </a:solidFill>
              <a:latin typeface="Calibri" charset="0"/>
            </a:endParaRPr>
          </a:p>
        </p:txBody>
      </p:sp>
      <p:sp>
        <p:nvSpPr>
          <p:cNvPr id="6148" name="Fußzeilenplatzhalter 4"/>
          <p:cNvSpPr txBox="1">
            <a:spLocks noGrp="1"/>
          </p:cNvSpPr>
          <p:nvPr/>
        </p:nvSpPr>
        <p:spPr bwMode="auto">
          <a:xfrm>
            <a:off x="176224" y="6332542"/>
            <a:ext cx="1423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defTabSz="456773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200">
              <a:solidFill>
                <a:srgbClr val="004C93"/>
              </a:solidFill>
              <a:latin typeface="Calibri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604448" y="6332542"/>
            <a:ext cx="360040" cy="276999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fld id="{0A180C1E-5B99-4CAA-89F7-69811DA9418A}" type="slidenum"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BS Master Präsentation">
  <a:themeElements>
    <a:clrScheme name="1_HBS Master Präsentation 2">
      <a:dk1>
        <a:srgbClr val="000000"/>
      </a:dk1>
      <a:lt1>
        <a:srgbClr val="FFFFFF"/>
      </a:lt1>
      <a:dk2>
        <a:srgbClr val="E20015"/>
      </a:dk2>
      <a:lt2>
        <a:srgbClr val="868686"/>
      </a:lt2>
      <a:accent1>
        <a:srgbClr val="EF7C00"/>
      </a:accent1>
      <a:accent2>
        <a:srgbClr val="E20015"/>
      </a:accent2>
      <a:accent3>
        <a:srgbClr val="FFFFFF"/>
      </a:accent3>
      <a:accent4>
        <a:srgbClr val="000000"/>
      </a:accent4>
      <a:accent5>
        <a:srgbClr val="F6BFAA"/>
      </a:accent5>
      <a:accent6>
        <a:srgbClr val="CD0012"/>
      </a:accent6>
      <a:hlink>
        <a:srgbClr val="FFA543"/>
      </a:hlink>
      <a:folHlink>
        <a:srgbClr val="BE0012"/>
      </a:folHlink>
    </a:clrScheme>
    <a:fontScheme name="1_HBS Master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BS Master Präsentation 1">
        <a:dk1>
          <a:srgbClr val="000000"/>
        </a:dk1>
        <a:lt1>
          <a:srgbClr val="FFFFFF"/>
        </a:lt1>
        <a:dk2>
          <a:srgbClr val="E20015"/>
        </a:dk2>
        <a:lt2>
          <a:srgbClr val="868686"/>
        </a:lt2>
        <a:accent1>
          <a:srgbClr val="EF7C00"/>
        </a:accent1>
        <a:accent2>
          <a:srgbClr val="BE0012"/>
        </a:accent2>
        <a:accent3>
          <a:srgbClr val="FFFFFF"/>
        </a:accent3>
        <a:accent4>
          <a:srgbClr val="000000"/>
        </a:accent4>
        <a:accent5>
          <a:srgbClr val="F6BFAA"/>
        </a:accent5>
        <a:accent6>
          <a:srgbClr val="AC000F"/>
        </a:accent6>
        <a:hlink>
          <a:srgbClr val="397BBD"/>
        </a:hlink>
        <a:folHlink>
          <a:srgbClr val="0047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BS Master Präsentation 2">
        <a:dk1>
          <a:srgbClr val="000000"/>
        </a:dk1>
        <a:lt1>
          <a:srgbClr val="FFFFFF"/>
        </a:lt1>
        <a:dk2>
          <a:srgbClr val="E20015"/>
        </a:dk2>
        <a:lt2>
          <a:srgbClr val="868686"/>
        </a:lt2>
        <a:accent1>
          <a:srgbClr val="EF7C00"/>
        </a:accent1>
        <a:accent2>
          <a:srgbClr val="E20015"/>
        </a:accent2>
        <a:accent3>
          <a:srgbClr val="FFFFFF"/>
        </a:accent3>
        <a:accent4>
          <a:srgbClr val="000000"/>
        </a:accent4>
        <a:accent5>
          <a:srgbClr val="F6BFAA"/>
        </a:accent5>
        <a:accent6>
          <a:srgbClr val="CD0012"/>
        </a:accent6>
        <a:hlink>
          <a:srgbClr val="FFA543"/>
        </a:hlink>
        <a:folHlink>
          <a:srgbClr val="BE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layout_Studienförderwerk">
  <a:themeElements>
    <a:clrScheme name="Stiftung der Deutschen Wirtschaft">
      <a:dk1>
        <a:srgbClr val="7D7C80"/>
      </a:dk1>
      <a:lt1>
        <a:srgbClr val="FFFFFF"/>
      </a:lt1>
      <a:dk2>
        <a:srgbClr val="CCCCCC"/>
      </a:dk2>
      <a:lt2>
        <a:srgbClr val="FFFFFF"/>
      </a:lt2>
      <a:accent1>
        <a:srgbClr val="FFCC00"/>
      </a:accent1>
      <a:accent2>
        <a:srgbClr val="7D7C80"/>
      </a:accent2>
      <a:accent3>
        <a:srgbClr val="C00010"/>
      </a:accent3>
      <a:accent4>
        <a:srgbClr val="CB6400"/>
      </a:accent4>
      <a:accent5>
        <a:srgbClr val="106DB6"/>
      </a:accent5>
      <a:accent6>
        <a:srgbClr val="009FE0"/>
      </a:accent6>
      <a:hlink>
        <a:srgbClr val="7D7C80"/>
      </a:hlink>
      <a:folHlink>
        <a:srgbClr val="7D7C80"/>
      </a:folHlink>
    </a:clrScheme>
    <a:fontScheme name="sd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6A6B6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b">
        <a:spAutoFit/>
      </a:bodyPr>
      <a:lstStyle>
        <a:defPPr marL="355600" indent="-355600">
          <a:buSzPct val="110000"/>
          <a:defRPr dirty="0">
            <a:solidFill>
              <a:srgbClr val="6A6B6A"/>
            </a:solidFill>
            <a:latin typeface="Arial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UDE">
      <a:dk1>
        <a:sysClr val="windowText" lastClr="000000"/>
      </a:dk1>
      <a:lt1>
        <a:sysClr val="window" lastClr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Masterlayout_Studienförderwerk">
  <a:themeElements>
    <a:clrScheme name="Stiftung der Deutschen Wirtschaft">
      <a:dk1>
        <a:srgbClr val="7D7C80"/>
      </a:dk1>
      <a:lt1>
        <a:srgbClr val="FFFFFF"/>
      </a:lt1>
      <a:dk2>
        <a:srgbClr val="CCCCCC"/>
      </a:dk2>
      <a:lt2>
        <a:srgbClr val="FFFFFF"/>
      </a:lt2>
      <a:accent1>
        <a:srgbClr val="FFCC00"/>
      </a:accent1>
      <a:accent2>
        <a:srgbClr val="7D7C80"/>
      </a:accent2>
      <a:accent3>
        <a:srgbClr val="C00010"/>
      </a:accent3>
      <a:accent4>
        <a:srgbClr val="CB6400"/>
      </a:accent4>
      <a:accent5>
        <a:srgbClr val="106DB6"/>
      </a:accent5>
      <a:accent6>
        <a:srgbClr val="009FE0"/>
      </a:accent6>
      <a:hlink>
        <a:srgbClr val="7D7C80"/>
      </a:hlink>
      <a:folHlink>
        <a:srgbClr val="7D7C80"/>
      </a:folHlink>
    </a:clrScheme>
    <a:fontScheme name="sd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6A6B6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b">
        <a:spAutoFit/>
      </a:bodyPr>
      <a:lstStyle>
        <a:defPPr marL="355600" indent="-355600">
          <a:buSzPct val="110000"/>
          <a:defRPr dirty="0">
            <a:solidFill>
              <a:srgbClr val="6A6B6A"/>
            </a:solidFill>
            <a:latin typeface="Arial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02_Inhaltsseiten: 1. Kapitel">
  <a:themeElements>
    <a:clrScheme name="Benutzerdefiniert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6BFF8"/>
      </a:accent1>
      <a:accent2>
        <a:srgbClr val="2DB61D"/>
      </a:accent2>
      <a:accent3>
        <a:srgbClr val="98EA00"/>
      </a:accent3>
      <a:accent4>
        <a:srgbClr val="7CDDF8"/>
      </a:accent4>
      <a:accent5>
        <a:srgbClr val="FFFFFF"/>
      </a:accent5>
      <a:accent6>
        <a:srgbClr val="FFFFFF"/>
      </a:accent6>
      <a:hlink>
        <a:srgbClr val="FFFF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HBS Master Präsentation">
  <a:themeElements>
    <a:clrScheme name="1_HBS Master Präsentation 2">
      <a:dk1>
        <a:srgbClr val="000000"/>
      </a:dk1>
      <a:lt1>
        <a:srgbClr val="FFFFFF"/>
      </a:lt1>
      <a:dk2>
        <a:srgbClr val="E20015"/>
      </a:dk2>
      <a:lt2>
        <a:srgbClr val="868686"/>
      </a:lt2>
      <a:accent1>
        <a:srgbClr val="EF7C00"/>
      </a:accent1>
      <a:accent2>
        <a:srgbClr val="E20015"/>
      </a:accent2>
      <a:accent3>
        <a:srgbClr val="FFFFFF"/>
      </a:accent3>
      <a:accent4>
        <a:srgbClr val="000000"/>
      </a:accent4>
      <a:accent5>
        <a:srgbClr val="F6BFAA"/>
      </a:accent5>
      <a:accent6>
        <a:srgbClr val="CD0012"/>
      </a:accent6>
      <a:hlink>
        <a:srgbClr val="FFA543"/>
      </a:hlink>
      <a:folHlink>
        <a:srgbClr val="BE0012"/>
      </a:folHlink>
    </a:clrScheme>
    <a:fontScheme name="1_HBS Master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BS Master Präsentation 1">
        <a:dk1>
          <a:srgbClr val="000000"/>
        </a:dk1>
        <a:lt1>
          <a:srgbClr val="FFFFFF"/>
        </a:lt1>
        <a:dk2>
          <a:srgbClr val="E20015"/>
        </a:dk2>
        <a:lt2>
          <a:srgbClr val="868686"/>
        </a:lt2>
        <a:accent1>
          <a:srgbClr val="EF7C00"/>
        </a:accent1>
        <a:accent2>
          <a:srgbClr val="BE0012"/>
        </a:accent2>
        <a:accent3>
          <a:srgbClr val="FFFFFF"/>
        </a:accent3>
        <a:accent4>
          <a:srgbClr val="000000"/>
        </a:accent4>
        <a:accent5>
          <a:srgbClr val="F6BFAA"/>
        </a:accent5>
        <a:accent6>
          <a:srgbClr val="AC000F"/>
        </a:accent6>
        <a:hlink>
          <a:srgbClr val="397BBD"/>
        </a:hlink>
        <a:folHlink>
          <a:srgbClr val="0047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BS Master Präsentation 2">
        <a:dk1>
          <a:srgbClr val="000000"/>
        </a:dk1>
        <a:lt1>
          <a:srgbClr val="FFFFFF"/>
        </a:lt1>
        <a:dk2>
          <a:srgbClr val="E20015"/>
        </a:dk2>
        <a:lt2>
          <a:srgbClr val="868686"/>
        </a:lt2>
        <a:accent1>
          <a:srgbClr val="EF7C00"/>
        </a:accent1>
        <a:accent2>
          <a:srgbClr val="E20015"/>
        </a:accent2>
        <a:accent3>
          <a:srgbClr val="FFFFFF"/>
        </a:accent3>
        <a:accent4>
          <a:srgbClr val="000000"/>
        </a:accent4>
        <a:accent5>
          <a:srgbClr val="F6BFAA"/>
        </a:accent5>
        <a:accent6>
          <a:srgbClr val="CD0012"/>
        </a:accent6>
        <a:hlink>
          <a:srgbClr val="FFA543"/>
        </a:hlink>
        <a:folHlink>
          <a:srgbClr val="BE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Bildschirmpräsentation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1_HBS Master Präsentation</vt:lpstr>
      <vt:lpstr>Masterlayout_Studienförderwerk</vt:lpstr>
      <vt:lpstr>Office-Design</vt:lpstr>
      <vt:lpstr>1_Masterlayout_Studienförderwerk</vt:lpstr>
      <vt:lpstr>02_Inhaltsseiten: 1. Kapitel</vt:lpstr>
      <vt:lpstr>2_HBS Master Präsentation</vt:lpstr>
      <vt:lpstr>PowerPoint-Präsentation</vt:lpstr>
      <vt:lpstr>PowerPoint-Präsentation</vt:lpstr>
      <vt:lpstr> </vt:lpstr>
      <vt:lpstr>PowerPoint-Präsentation</vt:lpstr>
      <vt:lpstr>Arbeitsgemeinschaft der Begabtenförderwerke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SHK, ABZ, Studierendenberatung</dc:creator>
  <cp:lastModifiedBy>SHK, ABZ, Studierendenberatung</cp:lastModifiedBy>
  <cp:revision>38</cp:revision>
  <dcterms:created xsi:type="dcterms:W3CDTF">2014-11-11T09:53:12Z</dcterms:created>
  <dcterms:modified xsi:type="dcterms:W3CDTF">2016-12-01T12:42:50Z</dcterms:modified>
</cp:coreProperties>
</file>